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algn="ctr">
              <a:lnSpc>
                <a:spcPts val="790"/>
              </a:lnSpc>
            </a:pPr>
            <a:r>
              <a:rPr dirty="0" spc="-35"/>
              <a:t>“The</a:t>
            </a:r>
            <a:r>
              <a:rPr dirty="0" spc="-45"/>
              <a:t> </a:t>
            </a:r>
            <a:r>
              <a:rPr dirty="0" spc="-15"/>
              <a:t>European</a:t>
            </a:r>
            <a:r>
              <a:rPr dirty="0" spc="-25"/>
              <a:t> </a:t>
            </a:r>
            <a:r>
              <a:rPr dirty="0" spc="-15"/>
              <a:t>Commission’s</a:t>
            </a:r>
            <a:r>
              <a:rPr dirty="0" spc="-35"/>
              <a:t> </a:t>
            </a:r>
            <a:r>
              <a:rPr dirty="0" spc="-15"/>
              <a:t>support</a:t>
            </a:r>
            <a:r>
              <a:rPr dirty="0" spc="-30"/>
              <a:t> </a:t>
            </a:r>
            <a:r>
              <a:rPr dirty="0" spc="-15"/>
              <a:t>of</a:t>
            </a:r>
            <a:r>
              <a:rPr dirty="0" spc="-35"/>
              <a:t> </a:t>
            </a:r>
            <a:r>
              <a:rPr dirty="0" spc="-20"/>
              <a:t>this</a:t>
            </a:r>
            <a:r>
              <a:rPr dirty="0" spc="-35"/>
              <a:t> </a:t>
            </a:r>
            <a:r>
              <a:rPr dirty="0" spc="-25"/>
              <a:t>publication</a:t>
            </a:r>
            <a:r>
              <a:rPr dirty="0" spc="-40"/>
              <a:t> </a:t>
            </a:r>
            <a:r>
              <a:rPr dirty="0" spc="-10"/>
              <a:t>does</a:t>
            </a:r>
            <a:r>
              <a:rPr dirty="0" spc="-25"/>
              <a:t> </a:t>
            </a:r>
            <a:r>
              <a:rPr dirty="0" spc="-10"/>
              <a:t>not</a:t>
            </a:r>
            <a:r>
              <a:rPr dirty="0" spc="-30"/>
              <a:t> </a:t>
            </a:r>
            <a:r>
              <a:rPr dirty="0" spc="-25"/>
              <a:t>constitute</a:t>
            </a:r>
            <a:r>
              <a:rPr dirty="0" spc="-15"/>
              <a:t> </a:t>
            </a:r>
            <a:r>
              <a:rPr dirty="0" spc="-10"/>
              <a:t>an</a:t>
            </a:r>
            <a:r>
              <a:rPr dirty="0" spc="-40"/>
              <a:t> </a:t>
            </a:r>
            <a:r>
              <a:rPr dirty="0" spc="-15"/>
              <a:t>endorsement of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-30"/>
              <a:t> </a:t>
            </a:r>
            <a:r>
              <a:rPr dirty="0" spc="-25"/>
              <a:t>contents,</a:t>
            </a:r>
            <a:r>
              <a:rPr dirty="0" spc="5"/>
              <a:t> </a:t>
            </a:r>
            <a:r>
              <a:rPr dirty="0" spc="-20"/>
              <a:t>which</a:t>
            </a:r>
            <a:r>
              <a:rPr dirty="0" spc="-50"/>
              <a:t> </a:t>
            </a:r>
            <a:r>
              <a:rPr dirty="0" spc="-30"/>
              <a:t>reflect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10"/>
              <a:t> </a:t>
            </a:r>
            <a:r>
              <a:rPr dirty="0" spc="-20">
                <a:latin typeface="Arial"/>
                <a:cs typeface="Arial"/>
              </a:rPr>
              <a:t>views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only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10">
                <a:latin typeface="Arial"/>
                <a:cs typeface="Arial"/>
              </a:rPr>
              <a:t>of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dirty="0" spc="-15">
                <a:latin typeface="Arial"/>
                <a:cs typeface="Arial"/>
              </a:rPr>
              <a:t> authors,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pc="-10"/>
              <a:t>and</a:t>
            </a:r>
            <a:r>
              <a:rPr dirty="0" spc="-50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0"/>
              <a:t>Commission</a:t>
            </a:r>
            <a:r>
              <a:rPr dirty="0" spc="-60"/>
              <a:t> </a:t>
            </a:r>
            <a:r>
              <a:rPr dirty="0" spc="-15"/>
              <a:t>cannot</a:t>
            </a:r>
            <a:r>
              <a:rPr dirty="0" spc="-3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20"/>
              <a:t>held</a:t>
            </a:r>
            <a:r>
              <a:rPr dirty="0" spc="-50"/>
              <a:t> </a:t>
            </a:r>
            <a:r>
              <a:rPr dirty="0" spc="-15"/>
              <a:t>responsible</a:t>
            </a:r>
            <a:r>
              <a:rPr dirty="0" spc="-50"/>
              <a:t> </a:t>
            </a:r>
            <a:r>
              <a:rPr dirty="0" spc="-15"/>
              <a:t>for</a:t>
            </a:r>
            <a:r>
              <a:rPr dirty="0" spc="-50"/>
              <a:t> </a:t>
            </a:r>
            <a:r>
              <a:rPr dirty="0" spc="-15"/>
              <a:t>any</a:t>
            </a:r>
            <a:r>
              <a:rPr dirty="0" spc="-45"/>
              <a:t> </a:t>
            </a:r>
            <a:r>
              <a:rPr dirty="0" spc="-10"/>
              <a:t>use</a:t>
            </a:r>
            <a:r>
              <a:rPr dirty="0" spc="-50"/>
              <a:t> </a:t>
            </a:r>
            <a:r>
              <a:rPr dirty="0" spc="-15"/>
              <a:t>which</a:t>
            </a:r>
            <a:r>
              <a:rPr dirty="0" spc="-50"/>
              <a:t> </a:t>
            </a:r>
            <a:r>
              <a:rPr dirty="0" spc="-10"/>
              <a:t>may</a:t>
            </a:r>
            <a:r>
              <a:rPr dirty="0" spc="-4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15"/>
              <a:t>made</a:t>
            </a:r>
            <a:r>
              <a:rPr dirty="0" spc="-50"/>
              <a:t> </a:t>
            </a:r>
            <a:r>
              <a:rPr dirty="0" spc="-15"/>
              <a:t>of</a:t>
            </a:r>
            <a:r>
              <a:rPr dirty="0" spc="-45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5"/>
              <a:t>information</a:t>
            </a:r>
            <a:r>
              <a:rPr dirty="0" spc="-45"/>
              <a:t> </a:t>
            </a:r>
            <a:r>
              <a:rPr dirty="0" spc="-35"/>
              <a:t>therein.”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6086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algn="ctr">
              <a:lnSpc>
                <a:spcPts val="790"/>
              </a:lnSpc>
            </a:pPr>
            <a:r>
              <a:rPr dirty="0" spc="-35"/>
              <a:t>“The</a:t>
            </a:r>
            <a:r>
              <a:rPr dirty="0" spc="-45"/>
              <a:t> </a:t>
            </a:r>
            <a:r>
              <a:rPr dirty="0" spc="-15"/>
              <a:t>European</a:t>
            </a:r>
            <a:r>
              <a:rPr dirty="0" spc="-25"/>
              <a:t> </a:t>
            </a:r>
            <a:r>
              <a:rPr dirty="0" spc="-15"/>
              <a:t>Commission’s</a:t>
            </a:r>
            <a:r>
              <a:rPr dirty="0" spc="-35"/>
              <a:t> </a:t>
            </a:r>
            <a:r>
              <a:rPr dirty="0" spc="-15"/>
              <a:t>support</a:t>
            </a:r>
            <a:r>
              <a:rPr dirty="0" spc="-30"/>
              <a:t> </a:t>
            </a:r>
            <a:r>
              <a:rPr dirty="0" spc="-15"/>
              <a:t>of</a:t>
            </a:r>
            <a:r>
              <a:rPr dirty="0" spc="-35"/>
              <a:t> </a:t>
            </a:r>
            <a:r>
              <a:rPr dirty="0" spc="-20"/>
              <a:t>this</a:t>
            </a:r>
            <a:r>
              <a:rPr dirty="0" spc="-35"/>
              <a:t> </a:t>
            </a:r>
            <a:r>
              <a:rPr dirty="0" spc="-25"/>
              <a:t>publication</a:t>
            </a:r>
            <a:r>
              <a:rPr dirty="0" spc="-40"/>
              <a:t> </a:t>
            </a:r>
            <a:r>
              <a:rPr dirty="0" spc="-10"/>
              <a:t>does</a:t>
            </a:r>
            <a:r>
              <a:rPr dirty="0" spc="-25"/>
              <a:t> </a:t>
            </a:r>
            <a:r>
              <a:rPr dirty="0" spc="-10"/>
              <a:t>not</a:t>
            </a:r>
            <a:r>
              <a:rPr dirty="0" spc="-30"/>
              <a:t> </a:t>
            </a:r>
            <a:r>
              <a:rPr dirty="0" spc="-25"/>
              <a:t>constitute</a:t>
            </a:r>
            <a:r>
              <a:rPr dirty="0" spc="-15"/>
              <a:t> </a:t>
            </a:r>
            <a:r>
              <a:rPr dirty="0" spc="-10"/>
              <a:t>an</a:t>
            </a:r>
            <a:r>
              <a:rPr dirty="0" spc="-40"/>
              <a:t> </a:t>
            </a:r>
            <a:r>
              <a:rPr dirty="0" spc="-15"/>
              <a:t>endorsement of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-30"/>
              <a:t> </a:t>
            </a:r>
            <a:r>
              <a:rPr dirty="0" spc="-25"/>
              <a:t>contents,</a:t>
            </a:r>
            <a:r>
              <a:rPr dirty="0" spc="5"/>
              <a:t> </a:t>
            </a:r>
            <a:r>
              <a:rPr dirty="0" spc="-20"/>
              <a:t>which</a:t>
            </a:r>
            <a:r>
              <a:rPr dirty="0" spc="-50"/>
              <a:t> </a:t>
            </a:r>
            <a:r>
              <a:rPr dirty="0" spc="-30"/>
              <a:t>reflect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10"/>
              <a:t> </a:t>
            </a:r>
            <a:r>
              <a:rPr dirty="0" spc="-20">
                <a:latin typeface="Arial"/>
                <a:cs typeface="Arial"/>
              </a:rPr>
              <a:t>views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only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10">
                <a:latin typeface="Arial"/>
                <a:cs typeface="Arial"/>
              </a:rPr>
              <a:t>of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dirty="0" spc="-15">
                <a:latin typeface="Arial"/>
                <a:cs typeface="Arial"/>
              </a:rPr>
              <a:t> authors,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pc="-10"/>
              <a:t>and</a:t>
            </a:r>
            <a:r>
              <a:rPr dirty="0" spc="-50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0"/>
              <a:t>Commission</a:t>
            </a:r>
            <a:r>
              <a:rPr dirty="0" spc="-60"/>
              <a:t> </a:t>
            </a:r>
            <a:r>
              <a:rPr dirty="0" spc="-15"/>
              <a:t>cannot</a:t>
            </a:r>
            <a:r>
              <a:rPr dirty="0" spc="-3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20"/>
              <a:t>held</a:t>
            </a:r>
            <a:r>
              <a:rPr dirty="0" spc="-50"/>
              <a:t> </a:t>
            </a:r>
            <a:r>
              <a:rPr dirty="0" spc="-15"/>
              <a:t>responsible</a:t>
            </a:r>
            <a:r>
              <a:rPr dirty="0" spc="-50"/>
              <a:t> </a:t>
            </a:r>
            <a:r>
              <a:rPr dirty="0" spc="-15"/>
              <a:t>for</a:t>
            </a:r>
            <a:r>
              <a:rPr dirty="0" spc="-50"/>
              <a:t> </a:t>
            </a:r>
            <a:r>
              <a:rPr dirty="0" spc="-15"/>
              <a:t>any</a:t>
            </a:r>
            <a:r>
              <a:rPr dirty="0" spc="-45"/>
              <a:t> </a:t>
            </a:r>
            <a:r>
              <a:rPr dirty="0" spc="-10"/>
              <a:t>use</a:t>
            </a:r>
            <a:r>
              <a:rPr dirty="0" spc="-50"/>
              <a:t> </a:t>
            </a:r>
            <a:r>
              <a:rPr dirty="0" spc="-15"/>
              <a:t>which</a:t>
            </a:r>
            <a:r>
              <a:rPr dirty="0" spc="-50"/>
              <a:t> </a:t>
            </a:r>
            <a:r>
              <a:rPr dirty="0" spc="-10"/>
              <a:t>may</a:t>
            </a:r>
            <a:r>
              <a:rPr dirty="0" spc="-4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15"/>
              <a:t>made</a:t>
            </a:r>
            <a:r>
              <a:rPr dirty="0" spc="-50"/>
              <a:t> </a:t>
            </a:r>
            <a:r>
              <a:rPr dirty="0" spc="-15"/>
              <a:t>of</a:t>
            </a:r>
            <a:r>
              <a:rPr dirty="0" spc="-45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5"/>
              <a:t>information</a:t>
            </a:r>
            <a:r>
              <a:rPr dirty="0" spc="-45"/>
              <a:t> </a:t>
            </a:r>
            <a:r>
              <a:rPr dirty="0" spc="-35"/>
              <a:t>therein.”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6086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algn="ctr">
              <a:lnSpc>
                <a:spcPts val="790"/>
              </a:lnSpc>
            </a:pPr>
            <a:r>
              <a:rPr dirty="0" spc="-35"/>
              <a:t>“The</a:t>
            </a:r>
            <a:r>
              <a:rPr dirty="0" spc="-45"/>
              <a:t> </a:t>
            </a:r>
            <a:r>
              <a:rPr dirty="0" spc="-15"/>
              <a:t>European</a:t>
            </a:r>
            <a:r>
              <a:rPr dirty="0" spc="-25"/>
              <a:t> </a:t>
            </a:r>
            <a:r>
              <a:rPr dirty="0" spc="-15"/>
              <a:t>Commission’s</a:t>
            </a:r>
            <a:r>
              <a:rPr dirty="0" spc="-35"/>
              <a:t> </a:t>
            </a:r>
            <a:r>
              <a:rPr dirty="0" spc="-15"/>
              <a:t>support</a:t>
            </a:r>
            <a:r>
              <a:rPr dirty="0" spc="-30"/>
              <a:t> </a:t>
            </a:r>
            <a:r>
              <a:rPr dirty="0" spc="-15"/>
              <a:t>of</a:t>
            </a:r>
            <a:r>
              <a:rPr dirty="0" spc="-35"/>
              <a:t> </a:t>
            </a:r>
            <a:r>
              <a:rPr dirty="0" spc="-20"/>
              <a:t>this</a:t>
            </a:r>
            <a:r>
              <a:rPr dirty="0" spc="-35"/>
              <a:t> </a:t>
            </a:r>
            <a:r>
              <a:rPr dirty="0" spc="-25"/>
              <a:t>publication</a:t>
            </a:r>
            <a:r>
              <a:rPr dirty="0" spc="-40"/>
              <a:t> </a:t>
            </a:r>
            <a:r>
              <a:rPr dirty="0" spc="-10"/>
              <a:t>does</a:t>
            </a:r>
            <a:r>
              <a:rPr dirty="0" spc="-25"/>
              <a:t> </a:t>
            </a:r>
            <a:r>
              <a:rPr dirty="0" spc="-10"/>
              <a:t>not</a:t>
            </a:r>
            <a:r>
              <a:rPr dirty="0" spc="-30"/>
              <a:t> </a:t>
            </a:r>
            <a:r>
              <a:rPr dirty="0" spc="-25"/>
              <a:t>constitute</a:t>
            </a:r>
            <a:r>
              <a:rPr dirty="0" spc="-15"/>
              <a:t> </a:t>
            </a:r>
            <a:r>
              <a:rPr dirty="0" spc="-10"/>
              <a:t>an</a:t>
            </a:r>
            <a:r>
              <a:rPr dirty="0" spc="-40"/>
              <a:t> </a:t>
            </a:r>
            <a:r>
              <a:rPr dirty="0" spc="-15"/>
              <a:t>endorsement of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-30"/>
              <a:t> </a:t>
            </a:r>
            <a:r>
              <a:rPr dirty="0" spc="-25"/>
              <a:t>contents,</a:t>
            </a:r>
            <a:r>
              <a:rPr dirty="0" spc="5"/>
              <a:t> </a:t>
            </a:r>
            <a:r>
              <a:rPr dirty="0" spc="-20"/>
              <a:t>which</a:t>
            </a:r>
            <a:r>
              <a:rPr dirty="0" spc="-50"/>
              <a:t> </a:t>
            </a:r>
            <a:r>
              <a:rPr dirty="0" spc="-30"/>
              <a:t>reflect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10"/>
              <a:t> </a:t>
            </a:r>
            <a:r>
              <a:rPr dirty="0" spc="-20">
                <a:latin typeface="Arial"/>
                <a:cs typeface="Arial"/>
              </a:rPr>
              <a:t>views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only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10">
                <a:latin typeface="Arial"/>
                <a:cs typeface="Arial"/>
              </a:rPr>
              <a:t>of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dirty="0" spc="-15">
                <a:latin typeface="Arial"/>
                <a:cs typeface="Arial"/>
              </a:rPr>
              <a:t> authors,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pc="-10"/>
              <a:t>and</a:t>
            </a:r>
            <a:r>
              <a:rPr dirty="0" spc="-50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0"/>
              <a:t>Commission</a:t>
            </a:r>
            <a:r>
              <a:rPr dirty="0" spc="-60"/>
              <a:t> </a:t>
            </a:r>
            <a:r>
              <a:rPr dirty="0" spc="-15"/>
              <a:t>cannot</a:t>
            </a:r>
            <a:r>
              <a:rPr dirty="0" spc="-3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20"/>
              <a:t>held</a:t>
            </a:r>
            <a:r>
              <a:rPr dirty="0" spc="-50"/>
              <a:t> </a:t>
            </a:r>
            <a:r>
              <a:rPr dirty="0" spc="-15"/>
              <a:t>responsible</a:t>
            </a:r>
            <a:r>
              <a:rPr dirty="0" spc="-50"/>
              <a:t> </a:t>
            </a:r>
            <a:r>
              <a:rPr dirty="0" spc="-15"/>
              <a:t>for</a:t>
            </a:r>
            <a:r>
              <a:rPr dirty="0" spc="-50"/>
              <a:t> </a:t>
            </a:r>
            <a:r>
              <a:rPr dirty="0" spc="-15"/>
              <a:t>any</a:t>
            </a:r>
            <a:r>
              <a:rPr dirty="0" spc="-45"/>
              <a:t> </a:t>
            </a:r>
            <a:r>
              <a:rPr dirty="0" spc="-10"/>
              <a:t>use</a:t>
            </a:r>
            <a:r>
              <a:rPr dirty="0" spc="-50"/>
              <a:t> </a:t>
            </a:r>
            <a:r>
              <a:rPr dirty="0" spc="-15"/>
              <a:t>which</a:t>
            </a:r>
            <a:r>
              <a:rPr dirty="0" spc="-50"/>
              <a:t> </a:t>
            </a:r>
            <a:r>
              <a:rPr dirty="0" spc="-10"/>
              <a:t>may</a:t>
            </a:r>
            <a:r>
              <a:rPr dirty="0" spc="-4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15"/>
              <a:t>made</a:t>
            </a:r>
            <a:r>
              <a:rPr dirty="0" spc="-50"/>
              <a:t> </a:t>
            </a:r>
            <a:r>
              <a:rPr dirty="0" spc="-15"/>
              <a:t>of</a:t>
            </a:r>
            <a:r>
              <a:rPr dirty="0" spc="-45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5"/>
              <a:t>information</a:t>
            </a:r>
            <a:r>
              <a:rPr dirty="0" spc="-45"/>
              <a:t> </a:t>
            </a:r>
            <a:r>
              <a:rPr dirty="0" spc="-35"/>
              <a:t>therein.”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E6086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algn="ctr">
              <a:lnSpc>
                <a:spcPts val="790"/>
              </a:lnSpc>
            </a:pPr>
            <a:r>
              <a:rPr dirty="0" spc="-35"/>
              <a:t>“The</a:t>
            </a:r>
            <a:r>
              <a:rPr dirty="0" spc="-45"/>
              <a:t> </a:t>
            </a:r>
            <a:r>
              <a:rPr dirty="0" spc="-15"/>
              <a:t>European</a:t>
            </a:r>
            <a:r>
              <a:rPr dirty="0" spc="-25"/>
              <a:t> </a:t>
            </a:r>
            <a:r>
              <a:rPr dirty="0" spc="-15"/>
              <a:t>Commission’s</a:t>
            </a:r>
            <a:r>
              <a:rPr dirty="0" spc="-35"/>
              <a:t> </a:t>
            </a:r>
            <a:r>
              <a:rPr dirty="0" spc="-15"/>
              <a:t>support</a:t>
            </a:r>
            <a:r>
              <a:rPr dirty="0" spc="-30"/>
              <a:t> </a:t>
            </a:r>
            <a:r>
              <a:rPr dirty="0" spc="-15"/>
              <a:t>of</a:t>
            </a:r>
            <a:r>
              <a:rPr dirty="0" spc="-35"/>
              <a:t> </a:t>
            </a:r>
            <a:r>
              <a:rPr dirty="0" spc="-20"/>
              <a:t>this</a:t>
            </a:r>
            <a:r>
              <a:rPr dirty="0" spc="-35"/>
              <a:t> </a:t>
            </a:r>
            <a:r>
              <a:rPr dirty="0" spc="-25"/>
              <a:t>publication</a:t>
            </a:r>
            <a:r>
              <a:rPr dirty="0" spc="-40"/>
              <a:t> </a:t>
            </a:r>
            <a:r>
              <a:rPr dirty="0" spc="-10"/>
              <a:t>does</a:t>
            </a:r>
            <a:r>
              <a:rPr dirty="0" spc="-25"/>
              <a:t> </a:t>
            </a:r>
            <a:r>
              <a:rPr dirty="0" spc="-10"/>
              <a:t>not</a:t>
            </a:r>
            <a:r>
              <a:rPr dirty="0" spc="-30"/>
              <a:t> </a:t>
            </a:r>
            <a:r>
              <a:rPr dirty="0" spc="-25"/>
              <a:t>constitute</a:t>
            </a:r>
            <a:r>
              <a:rPr dirty="0" spc="-15"/>
              <a:t> </a:t>
            </a:r>
            <a:r>
              <a:rPr dirty="0" spc="-10"/>
              <a:t>an</a:t>
            </a:r>
            <a:r>
              <a:rPr dirty="0" spc="-40"/>
              <a:t> </a:t>
            </a:r>
            <a:r>
              <a:rPr dirty="0" spc="-15"/>
              <a:t>endorsement of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-30"/>
              <a:t> </a:t>
            </a:r>
            <a:r>
              <a:rPr dirty="0" spc="-25"/>
              <a:t>contents,</a:t>
            </a:r>
            <a:r>
              <a:rPr dirty="0" spc="5"/>
              <a:t> </a:t>
            </a:r>
            <a:r>
              <a:rPr dirty="0" spc="-20"/>
              <a:t>which</a:t>
            </a:r>
            <a:r>
              <a:rPr dirty="0" spc="-50"/>
              <a:t> </a:t>
            </a:r>
            <a:r>
              <a:rPr dirty="0" spc="-30"/>
              <a:t>reflect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10"/>
              <a:t> </a:t>
            </a:r>
            <a:r>
              <a:rPr dirty="0" spc="-20">
                <a:latin typeface="Arial"/>
                <a:cs typeface="Arial"/>
              </a:rPr>
              <a:t>views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only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10">
                <a:latin typeface="Arial"/>
                <a:cs typeface="Arial"/>
              </a:rPr>
              <a:t>of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dirty="0" spc="-15">
                <a:latin typeface="Arial"/>
                <a:cs typeface="Arial"/>
              </a:rPr>
              <a:t> authors,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pc="-10"/>
              <a:t>and</a:t>
            </a:r>
            <a:r>
              <a:rPr dirty="0" spc="-50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0"/>
              <a:t>Commission</a:t>
            </a:r>
            <a:r>
              <a:rPr dirty="0" spc="-60"/>
              <a:t> </a:t>
            </a:r>
            <a:r>
              <a:rPr dirty="0" spc="-15"/>
              <a:t>cannot</a:t>
            </a:r>
            <a:r>
              <a:rPr dirty="0" spc="-3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20"/>
              <a:t>held</a:t>
            </a:r>
            <a:r>
              <a:rPr dirty="0" spc="-50"/>
              <a:t> </a:t>
            </a:r>
            <a:r>
              <a:rPr dirty="0" spc="-15"/>
              <a:t>responsible</a:t>
            </a:r>
            <a:r>
              <a:rPr dirty="0" spc="-50"/>
              <a:t> </a:t>
            </a:r>
            <a:r>
              <a:rPr dirty="0" spc="-15"/>
              <a:t>for</a:t>
            </a:r>
            <a:r>
              <a:rPr dirty="0" spc="-50"/>
              <a:t> </a:t>
            </a:r>
            <a:r>
              <a:rPr dirty="0" spc="-15"/>
              <a:t>any</a:t>
            </a:r>
            <a:r>
              <a:rPr dirty="0" spc="-45"/>
              <a:t> </a:t>
            </a:r>
            <a:r>
              <a:rPr dirty="0" spc="-10"/>
              <a:t>use</a:t>
            </a:r>
            <a:r>
              <a:rPr dirty="0" spc="-50"/>
              <a:t> </a:t>
            </a:r>
            <a:r>
              <a:rPr dirty="0" spc="-15"/>
              <a:t>which</a:t>
            </a:r>
            <a:r>
              <a:rPr dirty="0" spc="-50"/>
              <a:t> </a:t>
            </a:r>
            <a:r>
              <a:rPr dirty="0" spc="-10"/>
              <a:t>may</a:t>
            </a:r>
            <a:r>
              <a:rPr dirty="0" spc="-4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15"/>
              <a:t>made</a:t>
            </a:r>
            <a:r>
              <a:rPr dirty="0" spc="-50"/>
              <a:t> </a:t>
            </a:r>
            <a:r>
              <a:rPr dirty="0" spc="-15"/>
              <a:t>of</a:t>
            </a:r>
            <a:r>
              <a:rPr dirty="0" spc="-45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5"/>
              <a:t>information</a:t>
            </a:r>
            <a:r>
              <a:rPr dirty="0" spc="-45"/>
              <a:t> </a:t>
            </a:r>
            <a:r>
              <a:rPr dirty="0" spc="-35"/>
              <a:t>therein.”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algn="ctr">
              <a:lnSpc>
                <a:spcPts val="790"/>
              </a:lnSpc>
            </a:pPr>
            <a:r>
              <a:rPr dirty="0" spc="-35"/>
              <a:t>“The</a:t>
            </a:r>
            <a:r>
              <a:rPr dirty="0" spc="-45"/>
              <a:t> </a:t>
            </a:r>
            <a:r>
              <a:rPr dirty="0" spc="-15"/>
              <a:t>European</a:t>
            </a:r>
            <a:r>
              <a:rPr dirty="0" spc="-25"/>
              <a:t> </a:t>
            </a:r>
            <a:r>
              <a:rPr dirty="0" spc="-15"/>
              <a:t>Commission’s</a:t>
            </a:r>
            <a:r>
              <a:rPr dirty="0" spc="-35"/>
              <a:t> </a:t>
            </a:r>
            <a:r>
              <a:rPr dirty="0" spc="-15"/>
              <a:t>support</a:t>
            </a:r>
            <a:r>
              <a:rPr dirty="0" spc="-30"/>
              <a:t> </a:t>
            </a:r>
            <a:r>
              <a:rPr dirty="0" spc="-15"/>
              <a:t>of</a:t>
            </a:r>
            <a:r>
              <a:rPr dirty="0" spc="-35"/>
              <a:t> </a:t>
            </a:r>
            <a:r>
              <a:rPr dirty="0" spc="-20"/>
              <a:t>this</a:t>
            </a:r>
            <a:r>
              <a:rPr dirty="0" spc="-35"/>
              <a:t> </a:t>
            </a:r>
            <a:r>
              <a:rPr dirty="0" spc="-25"/>
              <a:t>publication</a:t>
            </a:r>
            <a:r>
              <a:rPr dirty="0" spc="-40"/>
              <a:t> </a:t>
            </a:r>
            <a:r>
              <a:rPr dirty="0" spc="-10"/>
              <a:t>does</a:t>
            </a:r>
            <a:r>
              <a:rPr dirty="0" spc="-25"/>
              <a:t> </a:t>
            </a:r>
            <a:r>
              <a:rPr dirty="0" spc="-10"/>
              <a:t>not</a:t>
            </a:r>
            <a:r>
              <a:rPr dirty="0" spc="-30"/>
              <a:t> </a:t>
            </a:r>
            <a:r>
              <a:rPr dirty="0" spc="-25"/>
              <a:t>constitute</a:t>
            </a:r>
            <a:r>
              <a:rPr dirty="0" spc="-15"/>
              <a:t> </a:t>
            </a:r>
            <a:r>
              <a:rPr dirty="0" spc="-10"/>
              <a:t>an</a:t>
            </a:r>
            <a:r>
              <a:rPr dirty="0" spc="-40"/>
              <a:t> </a:t>
            </a:r>
            <a:r>
              <a:rPr dirty="0" spc="-15"/>
              <a:t>endorsement of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-30"/>
              <a:t> </a:t>
            </a:r>
            <a:r>
              <a:rPr dirty="0" spc="-25"/>
              <a:t>contents,</a:t>
            </a:r>
            <a:r>
              <a:rPr dirty="0" spc="5"/>
              <a:t> </a:t>
            </a:r>
            <a:r>
              <a:rPr dirty="0" spc="-20"/>
              <a:t>which</a:t>
            </a:r>
            <a:r>
              <a:rPr dirty="0" spc="-50"/>
              <a:t> </a:t>
            </a:r>
            <a:r>
              <a:rPr dirty="0" spc="-30"/>
              <a:t>reflect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10"/>
              <a:t> </a:t>
            </a:r>
            <a:r>
              <a:rPr dirty="0" spc="-20">
                <a:latin typeface="Arial"/>
                <a:cs typeface="Arial"/>
              </a:rPr>
              <a:t>views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only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10">
                <a:latin typeface="Arial"/>
                <a:cs typeface="Arial"/>
              </a:rPr>
              <a:t>of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dirty="0" spc="-15">
                <a:latin typeface="Arial"/>
                <a:cs typeface="Arial"/>
              </a:rPr>
              <a:t> authors,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pc="-10"/>
              <a:t>and</a:t>
            </a:r>
            <a:r>
              <a:rPr dirty="0" spc="-50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0"/>
              <a:t>Commission</a:t>
            </a:r>
            <a:r>
              <a:rPr dirty="0" spc="-60"/>
              <a:t> </a:t>
            </a:r>
            <a:r>
              <a:rPr dirty="0" spc="-15"/>
              <a:t>cannot</a:t>
            </a:r>
            <a:r>
              <a:rPr dirty="0" spc="-3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20"/>
              <a:t>held</a:t>
            </a:r>
            <a:r>
              <a:rPr dirty="0" spc="-50"/>
              <a:t> </a:t>
            </a:r>
            <a:r>
              <a:rPr dirty="0" spc="-15"/>
              <a:t>responsible</a:t>
            </a:r>
            <a:r>
              <a:rPr dirty="0" spc="-50"/>
              <a:t> </a:t>
            </a:r>
            <a:r>
              <a:rPr dirty="0" spc="-15"/>
              <a:t>for</a:t>
            </a:r>
            <a:r>
              <a:rPr dirty="0" spc="-50"/>
              <a:t> </a:t>
            </a:r>
            <a:r>
              <a:rPr dirty="0" spc="-15"/>
              <a:t>any</a:t>
            </a:r>
            <a:r>
              <a:rPr dirty="0" spc="-45"/>
              <a:t> </a:t>
            </a:r>
            <a:r>
              <a:rPr dirty="0" spc="-10"/>
              <a:t>use</a:t>
            </a:r>
            <a:r>
              <a:rPr dirty="0" spc="-50"/>
              <a:t> </a:t>
            </a:r>
            <a:r>
              <a:rPr dirty="0" spc="-15"/>
              <a:t>which</a:t>
            </a:r>
            <a:r>
              <a:rPr dirty="0" spc="-50"/>
              <a:t> </a:t>
            </a:r>
            <a:r>
              <a:rPr dirty="0" spc="-10"/>
              <a:t>may</a:t>
            </a:r>
            <a:r>
              <a:rPr dirty="0" spc="-4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15"/>
              <a:t>made</a:t>
            </a:r>
            <a:r>
              <a:rPr dirty="0" spc="-50"/>
              <a:t> </a:t>
            </a:r>
            <a:r>
              <a:rPr dirty="0" spc="-15"/>
              <a:t>of</a:t>
            </a:r>
            <a:r>
              <a:rPr dirty="0" spc="-45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5"/>
              <a:t>information</a:t>
            </a:r>
            <a:r>
              <a:rPr dirty="0" spc="-45"/>
              <a:t> </a:t>
            </a:r>
            <a:r>
              <a:rPr dirty="0" spc="-35"/>
              <a:t>therein.”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5013" y="1424178"/>
            <a:ext cx="614197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E6086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1051" y="2025141"/>
            <a:ext cx="10089896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36163" y="6231509"/>
            <a:ext cx="5833745" cy="231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algn="ctr">
              <a:lnSpc>
                <a:spcPts val="790"/>
              </a:lnSpc>
            </a:pPr>
            <a:r>
              <a:rPr dirty="0" spc="-35"/>
              <a:t>“The</a:t>
            </a:r>
            <a:r>
              <a:rPr dirty="0" spc="-45"/>
              <a:t> </a:t>
            </a:r>
            <a:r>
              <a:rPr dirty="0" spc="-15"/>
              <a:t>European</a:t>
            </a:r>
            <a:r>
              <a:rPr dirty="0" spc="-25"/>
              <a:t> </a:t>
            </a:r>
            <a:r>
              <a:rPr dirty="0" spc="-15"/>
              <a:t>Commission’s</a:t>
            </a:r>
            <a:r>
              <a:rPr dirty="0" spc="-35"/>
              <a:t> </a:t>
            </a:r>
            <a:r>
              <a:rPr dirty="0" spc="-15"/>
              <a:t>support</a:t>
            </a:r>
            <a:r>
              <a:rPr dirty="0" spc="-30"/>
              <a:t> </a:t>
            </a:r>
            <a:r>
              <a:rPr dirty="0" spc="-15"/>
              <a:t>of</a:t>
            </a:r>
            <a:r>
              <a:rPr dirty="0" spc="-35"/>
              <a:t> </a:t>
            </a:r>
            <a:r>
              <a:rPr dirty="0" spc="-20"/>
              <a:t>this</a:t>
            </a:r>
            <a:r>
              <a:rPr dirty="0" spc="-35"/>
              <a:t> </a:t>
            </a:r>
            <a:r>
              <a:rPr dirty="0" spc="-25"/>
              <a:t>publication</a:t>
            </a:r>
            <a:r>
              <a:rPr dirty="0" spc="-40"/>
              <a:t> </a:t>
            </a:r>
            <a:r>
              <a:rPr dirty="0" spc="-10"/>
              <a:t>does</a:t>
            </a:r>
            <a:r>
              <a:rPr dirty="0" spc="-25"/>
              <a:t> </a:t>
            </a:r>
            <a:r>
              <a:rPr dirty="0" spc="-10"/>
              <a:t>not</a:t>
            </a:r>
            <a:r>
              <a:rPr dirty="0" spc="-30"/>
              <a:t> </a:t>
            </a:r>
            <a:r>
              <a:rPr dirty="0" spc="-25"/>
              <a:t>constitute</a:t>
            </a:r>
            <a:r>
              <a:rPr dirty="0" spc="-15"/>
              <a:t> </a:t>
            </a:r>
            <a:r>
              <a:rPr dirty="0" spc="-10"/>
              <a:t>an</a:t>
            </a:r>
            <a:r>
              <a:rPr dirty="0" spc="-40"/>
              <a:t> </a:t>
            </a:r>
            <a:r>
              <a:rPr dirty="0" spc="-15"/>
              <a:t>endorsement of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-30"/>
              <a:t> </a:t>
            </a:r>
            <a:r>
              <a:rPr dirty="0" spc="-25"/>
              <a:t>contents,</a:t>
            </a:r>
            <a:r>
              <a:rPr dirty="0" spc="5"/>
              <a:t> </a:t>
            </a:r>
            <a:r>
              <a:rPr dirty="0" spc="-20"/>
              <a:t>which</a:t>
            </a:r>
            <a:r>
              <a:rPr dirty="0" spc="-50"/>
              <a:t> </a:t>
            </a:r>
            <a:r>
              <a:rPr dirty="0" spc="-30"/>
              <a:t>reflect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10"/>
              <a:t> </a:t>
            </a:r>
            <a:r>
              <a:rPr dirty="0" spc="-20">
                <a:latin typeface="Arial"/>
                <a:cs typeface="Arial"/>
              </a:rPr>
              <a:t>views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only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10">
                <a:latin typeface="Arial"/>
                <a:cs typeface="Arial"/>
              </a:rPr>
              <a:t>of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dirty="0" spc="-15">
                <a:latin typeface="Arial"/>
                <a:cs typeface="Arial"/>
              </a:rPr>
              <a:t> authors,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pc="-10"/>
              <a:t>and</a:t>
            </a:r>
            <a:r>
              <a:rPr dirty="0" spc="-50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0"/>
              <a:t>Commission</a:t>
            </a:r>
            <a:r>
              <a:rPr dirty="0" spc="-60"/>
              <a:t> </a:t>
            </a:r>
            <a:r>
              <a:rPr dirty="0" spc="-15"/>
              <a:t>cannot</a:t>
            </a:r>
            <a:r>
              <a:rPr dirty="0" spc="-3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20"/>
              <a:t>held</a:t>
            </a:r>
            <a:r>
              <a:rPr dirty="0" spc="-50"/>
              <a:t> </a:t>
            </a:r>
            <a:r>
              <a:rPr dirty="0" spc="-15"/>
              <a:t>responsible</a:t>
            </a:r>
            <a:r>
              <a:rPr dirty="0" spc="-50"/>
              <a:t> </a:t>
            </a:r>
            <a:r>
              <a:rPr dirty="0" spc="-15"/>
              <a:t>for</a:t>
            </a:r>
            <a:r>
              <a:rPr dirty="0" spc="-50"/>
              <a:t> </a:t>
            </a:r>
            <a:r>
              <a:rPr dirty="0" spc="-15"/>
              <a:t>any</a:t>
            </a:r>
            <a:r>
              <a:rPr dirty="0" spc="-45"/>
              <a:t> </a:t>
            </a:r>
            <a:r>
              <a:rPr dirty="0" spc="-10"/>
              <a:t>use</a:t>
            </a:r>
            <a:r>
              <a:rPr dirty="0" spc="-50"/>
              <a:t> </a:t>
            </a:r>
            <a:r>
              <a:rPr dirty="0" spc="-15"/>
              <a:t>which</a:t>
            </a:r>
            <a:r>
              <a:rPr dirty="0" spc="-50"/>
              <a:t> </a:t>
            </a:r>
            <a:r>
              <a:rPr dirty="0" spc="-10"/>
              <a:t>may</a:t>
            </a:r>
            <a:r>
              <a:rPr dirty="0" spc="-4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15"/>
              <a:t>made</a:t>
            </a:r>
            <a:r>
              <a:rPr dirty="0" spc="-50"/>
              <a:t> </a:t>
            </a:r>
            <a:r>
              <a:rPr dirty="0" spc="-15"/>
              <a:t>of</a:t>
            </a:r>
            <a:r>
              <a:rPr dirty="0" spc="-45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5"/>
              <a:t>information</a:t>
            </a:r>
            <a:r>
              <a:rPr dirty="0" spc="-45"/>
              <a:t> </a:t>
            </a:r>
            <a:r>
              <a:rPr dirty="0" spc="-35"/>
              <a:t>therein.”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jpg"/><Relationship Id="rId6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jpg"/><Relationship Id="rId11" Type="http://schemas.openxmlformats.org/officeDocument/2006/relationships/image" Target="../media/image18.jpg"/><Relationship Id="rId12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67200"/>
            <a:ext cx="12192000" cy="2590800"/>
          </a:xfrm>
          <a:custGeom>
            <a:avLst/>
            <a:gdLst/>
            <a:ahLst/>
            <a:cxnLst/>
            <a:rect l="l" t="t" r="r" b="b"/>
            <a:pathLst>
              <a:path w="12192000" h="2590800">
                <a:moveTo>
                  <a:pt x="0" y="2590799"/>
                </a:moveTo>
                <a:lnTo>
                  <a:pt x="12192000" y="2590799"/>
                </a:lnTo>
                <a:lnTo>
                  <a:pt x="12192000" y="0"/>
                </a:lnTo>
                <a:lnTo>
                  <a:pt x="0" y="0"/>
                </a:lnTo>
                <a:lnTo>
                  <a:pt x="0" y="25907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700520"/>
            <a:chOff x="0" y="0"/>
            <a:chExt cx="12192000" cy="670052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4267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7160" y="137160"/>
              <a:ext cx="11897106" cy="65631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20256" y="2042160"/>
              <a:ext cx="4657344" cy="1066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1999" cy="426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200" y="457200"/>
              <a:ext cx="11277600" cy="5943600"/>
            </a:xfrm>
            <a:custGeom>
              <a:avLst/>
              <a:gdLst/>
              <a:ahLst/>
              <a:cxnLst/>
              <a:rect l="l" t="t" r="r" b="b"/>
              <a:pathLst>
                <a:path w="11277600" h="5943600">
                  <a:moveTo>
                    <a:pt x="11277600" y="0"/>
                  </a:moveTo>
                  <a:lnTo>
                    <a:pt x="0" y="0"/>
                  </a:lnTo>
                  <a:lnTo>
                    <a:pt x="0" y="5943600"/>
                  </a:lnTo>
                  <a:lnTo>
                    <a:pt x="11277600" y="5943600"/>
                  </a:lnTo>
                  <a:lnTo>
                    <a:pt x="1127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7200" y="457200"/>
              <a:ext cx="11277600" cy="5943600"/>
            </a:xfrm>
            <a:custGeom>
              <a:avLst/>
              <a:gdLst/>
              <a:ahLst/>
              <a:cxnLst/>
              <a:rect l="l" t="t" r="r" b="b"/>
              <a:pathLst>
                <a:path w="11277600" h="5943600">
                  <a:moveTo>
                    <a:pt x="0" y="5943600"/>
                  </a:moveTo>
                  <a:lnTo>
                    <a:pt x="11277600" y="5943600"/>
                  </a:lnTo>
                  <a:lnTo>
                    <a:pt x="11277600" y="0"/>
                  </a:lnTo>
                  <a:lnTo>
                    <a:pt x="0" y="0"/>
                  </a:lnTo>
                  <a:lnTo>
                    <a:pt x="0" y="5943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59052" y="0"/>
              <a:ext cx="8502396" cy="6435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978023" y="4370273"/>
            <a:ext cx="592328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Black"/>
                <a:cs typeface="Arial Black"/>
              </a:rPr>
              <a:t>Promoting the </a:t>
            </a:r>
            <a:r>
              <a:rPr dirty="0" sz="1800" spc="-5">
                <a:latin typeface="Arial Black"/>
                <a:cs typeface="Arial Black"/>
              </a:rPr>
              <a:t>Transition </a:t>
            </a:r>
            <a:r>
              <a:rPr dirty="0" sz="1800">
                <a:latin typeface="Arial Black"/>
                <a:cs typeface="Arial Black"/>
              </a:rPr>
              <a:t>to </a:t>
            </a:r>
            <a:r>
              <a:rPr dirty="0" sz="1800" spc="-10">
                <a:latin typeface="Arial Black"/>
                <a:cs typeface="Arial Black"/>
              </a:rPr>
              <a:t>Active Life</a:t>
            </a:r>
            <a:r>
              <a:rPr dirty="0" sz="1800" spc="-40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through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Arial Black"/>
                <a:cs typeface="Arial Black"/>
              </a:rPr>
              <a:t>Gamification </a:t>
            </a:r>
            <a:r>
              <a:rPr dirty="0" sz="1800">
                <a:latin typeface="Arial Black"/>
                <a:cs typeface="Arial Black"/>
              </a:rPr>
              <a:t>and Game-Based</a:t>
            </a:r>
            <a:r>
              <a:rPr dirty="0" sz="1800" spc="-25">
                <a:latin typeface="Arial Black"/>
                <a:cs typeface="Arial Black"/>
              </a:rPr>
              <a:t> </a:t>
            </a:r>
            <a:r>
              <a:rPr dirty="0" sz="1800" spc="10">
                <a:latin typeface="Arial Black"/>
                <a:cs typeface="Arial Black"/>
              </a:rPr>
              <a:t>Learning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8967" y="2026920"/>
            <a:ext cx="6733032" cy="103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5899403"/>
            <a:ext cx="12192000" cy="958850"/>
            <a:chOff x="0" y="5899403"/>
            <a:chExt cx="12192000" cy="958850"/>
          </a:xfrm>
        </p:grpSpPr>
        <p:sp>
          <p:nvSpPr>
            <p:cNvPr id="4" name="object 4"/>
            <p:cNvSpPr/>
            <p:nvPr/>
          </p:nvSpPr>
          <p:spPr>
            <a:xfrm>
              <a:off x="0" y="5899403"/>
              <a:ext cx="12191999" cy="9585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33759" y="6222491"/>
              <a:ext cx="656844" cy="2316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16939" y="2370201"/>
            <a:ext cx="1036891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Lorem </a:t>
            </a:r>
            <a:r>
              <a:rPr dirty="0" sz="1800">
                <a:latin typeface="Arial"/>
                <a:cs typeface="Arial"/>
              </a:rPr>
              <a:t>ipsum </a:t>
            </a:r>
            <a:r>
              <a:rPr dirty="0" sz="1800" spc="40">
                <a:latin typeface="Arial"/>
                <a:cs typeface="Arial"/>
              </a:rPr>
              <a:t>dolor </a:t>
            </a:r>
            <a:r>
              <a:rPr dirty="0" sz="1800" spc="-5">
                <a:latin typeface="Arial"/>
                <a:cs typeface="Arial"/>
              </a:rPr>
              <a:t>sit </a:t>
            </a:r>
            <a:r>
              <a:rPr dirty="0" sz="1800" spc="-25">
                <a:latin typeface="Arial"/>
                <a:cs typeface="Arial"/>
              </a:rPr>
              <a:t>amet, </a:t>
            </a:r>
            <a:r>
              <a:rPr dirty="0" sz="1800" spc="-10">
                <a:latin typeface="Arial"/>
                <a:cs typeface="Arial"/>
              </a:rPr>
              <a:t>consectetur </a:t>
            </a:r>
            <a:r>
              <a:rPr dirty="0" sz="1800" spc="-5">
                <a:latin typeface="Arial"/>
                <a:cs typeface="Arial"/>
              </a:rPr>
              <a:t>adipiscing elit. </a:t>
            </a:r>
            <a:r>
              <a:rPr dirty="0" sz="1800" spc="10">
                <a:latin typeface="Arial"/>
                <a:cs typeface="Arial"/>
              </a:rPr>
              <a:t>Nullam </a:t>
            </a:r>
            <a:r>
              <a:rPr dirty="0" sz="1800" spc="20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euismod </a:t>
            </a:r>
            <a:r>
              <a:rPr dirty="0" sz="1800" spc="-25">
                <a:latin typeface="Arial"/>
                <a:cs typeface="Arial"/>
              </a:rPr>
              <a:t>metus. </a:t>
            </a:r>
            <a:r>
              <a:rPr dirty="0" sz="1800" spc="-90">
                <a:latin typeface="Arial"/>
                <a:cs typeface="Arial"/>
              </a:rPr>
              <a:t>Sed </a:t>
            </a:r>
            <a:r>
              <a:rPr dirty="0" sz="1800" spc="-10">
                <a:latin typeface="Arial"/>
                <a:cs typeface="Arial"/>
              </a:rPr>
              <a:t>quis urna </a:t>
            </a:r>
            <a:r>
              <a:rPr dirty="0" sz="1800" spc="5">
                <a:latin typeface="Arial"/>
                <a:cs typeface="Arial"/>
              </a:rPr>
              <a:t>at  </a:t>
            </a:r>
            <a:r>
              <a:rPr dirty="0" sz="1800" spc="-20">
                <a:latin typeface="Arial"/>
                <a:cs typeface="Arial"/>
              </a:rPr>
              <a:t>lectus </a:t>
            </a:r>
            <a:r>
              <a:rPr dirty="0" sz="1800" spc="-45">
                <a:latin typeface="Arial"/>
                <a:cs typeface="Arial"/>
              </a:rPr>
              <a:t>sodales </a:t>
            </a:r>
            <a:r>
              <a:rPr dirty="0" sz="1800" spc="-35">
                <a:latin typeface="Arial"/>
                <a:cs typeface="Arial"/>
              </a:rPr>
              <a:t>vehicula. </a:t>
            </a:r>
            <a:r>
              <a:rPr dirty="0" sz="1800" spc="-60">
                <a:latin typeface="Arial"/>
                <a:cs typeface="Arial"/>
              </a:rPr>
              <a:t>Suspendisse </a:t>
            </a:r>
            <a:r>
              <a:rPr dirty="0" sz="1800" spc="20">
                <a:latin typeface="Arial"/>
                <a:cs typeface="Arial"/>
              </a:rPr>
              <a:t>condimentum </a:t>
            </a:r>
            <a:r>
              <a:rPr dirty="0" sz="1800" spc="45">
                <a:latin typeface="Arial"/>
                <a:cs typeface="Arial"/>
              </a:rPr>
              <a:t>id </a:t>
            </a:r>
            <a:r>
              <a:rPr dirty="0" sz="1800" spc="-35">
                <a:latin typeface="Arial"/>
                <a:cs typeface="Arial"/>
              </a:rPr>
              <a:t>arcu </a:t>
            </a:r>
            <a:r>
              <a:rPr dirty="0" sz="1800" spc="60">
                <a:latin typeface="Arial"/>
                <a:cs typeface="Arial"/>
              </a:rPr>
              <a:t>ut </a:t>
            </a:r>
            <a:r>
              <a:rPr dirty="0" sz="1800" spc="-35">
                <a:latin typeface="Arial"/>
                <a:cs typeface="Arial"/>
              </a:rPr>
              <a:t>viverra. </a:t>
            </a:r>
            <a:r>
              <a:rPr dirty="0" sz="1800" spc="-65">
                <a:latin typeface="Arial"/>
                <a:cs typeface="Arial"/>
              </a:rPr>
              <a:t>Phasellus </a:t>
            </a:r>
            <a:r>
              <a:rPr dirty="0" sz="1800" spc="-10">
                <a:latin typeface="Arial"/>
                <a:cs typeface="Arial"/>
              </a:rPr>
              <a:t>vitae </a:t>
            </a:r>
            <a:r>
              <a:rPr dirty="0" sz="1800" spc="40">
                <a:latin typeface="Arial"/>
                <a:cs typeface="Arial"/>
              </a:rPr>
              <a:t>porta </a:t>
            </a:r>
            <a:r>
              <a:rPr dirty="0" sz="1800" spc="15">
                <a:latin typeface="Arial"/>
                <a:cs typeface="Arial"/>
              </a:rPr>
              <a:t>odio.  </a:t>
            </a:r>
            <a:r>
              <a:rPr dirty="0" sz="1800" spc="10">
                <a:latin typeface="Arial"/>
                <a:cs typeface="Arial"/>
              </a:rPr>
              <a:t>Nullam </a:t>
            </a:r>
            <a:r>
              <a:rPr dirty="0" sz="1800" spc="15">
                <a:latin typeface="Arial"/>
                <a:cs typeface="Arial"/>
              </a:rPr>
              <a:t>feugiat feugiat </a:t>
            </a:r>
            <a:r>
              <a:rPr dirty="0" sz="1800" spc="-20">
                <a:latin typeface="Arial"/>
                <a:cs typeface="Arial"/>
              </a:rPr>
              <a:t>pellentesque. </a:t>
            </a:r>
            <a:r>
              <a:rPr dirty="0" sz="1800" spc="-85">
                <a:latin typeface="Arial"/>
                <a:cs typeface="Arial"/>
              </a:rPr>
              <a:t>Sed </a:t>
            </a:r>
            <a:r>
              <a:rPr dirty="0" sz="1800" spc="45">
                <a:latin typeface="Arial"/>
                <a:cs typeface="Arial"/>
              </a:rPr>
              <a:t>id </a:t>
            </a:r>
            <a:r>
              <a:rPr dirty="0" sz="1800" spc="5">
                <a:latin typeface="Arial"/>
                <a:cs typeface="Arial"/>
              </a:rPr>
              <a:t>velit </a:t>
            </a:r>
            <a:r>
              <a:rPr dirty="0" sz="1800" spc="20">
                <a:latin typeface="Arial"/>
                <a:cs typeface="Arial"/>
              </a:rPr>
              <a:t>et </a:t>
            </a:r>
            <a:r>
              <a:rPr dirty="0" sz="1800" spc="-10">
                <a:latin typeface="Arial"/>
                <a:cs typeface="Arial"/>
              </a:rPr>
              <a:t>metus </a:t>
            </a:r>
            <a:r>
              <a:rPr dirty="0" sz="1800" spc="65">
                <a:latin typeface="Arial"/>
                <a:cs typeface="Arial"/>
              </a:rPr>
              <a:t>porttitor </a:t>
            </a:r>
            <a:r>
              <a:rPr dirty="0" sz="1800" spc="-25">
                <a:latin typeface="Arial"/>
                <a:cs typeface="Arial"/>
              </a:rPr>
              <a:t>consequat. </a:t>
            </a:r>
            <a:r>
              <a:rPr dirty="0" sz="1800" spc="5">
                <a:latin typeface="Arial"/>
                <a:cs typeface="Arial"/>
              </a:rPr>
              <a:t>Nulla </a:t>
            </a:r>
            <a:r>
              <a:rPr dirty="0" sz="1800" spc="-15">
                <a:latin typeface="Arial"/>
                <a:cs typeface="Arial"/>
              </a:rPr>
              <a:t>rhoncus  </a:t>
            </a:r>
            <a:r>
              <a:rPr dirty="0" sz="1800" spc="25">
                <a:latin typeface="Arial"/>
                <a:cs typeface="Arial"/>
              </a:rPr>
              <a:t>bibendum </a:t>
            </a:r>
            <a:r>
              <a:rPr dirty="0" sz="1800" spc="-25">
                <a:latin typeface="Arial"/>
                <a:cs typeface="Arial"/>
              </a:rPr>
              <a:t>consequat. </a:t>
            </a:r>
            <a:r>
              <a:rPr dirty="0" sz="1800" spc="-60">
                <a:latin typeface="Arial"/>
                <a:cs typeface="Arial"/>
              </a:rPr>
              <a:t>Suspendisse </a:t>
            </a:r>
            <a:r>
              <a:rPr dirty="0" sz="1800" spc="20">
                <a:latin typeface="Arial"/>
                <a:cs typeface="Arial"/>
              </a:rPr>
              <a:t>imperdiet </a:t>
            </a:r>
            <a:r>
              <a:rPr dirty="0" sz="1800" spc="-20">
                <a:latin typeface="Arial"/>
                <a:cs typeface="Arial"/>
              </a:rPr>
              <a:t>felis </a:t>
            </a:r>
            <a:r>
              <a:rPr dirty="0" sz="1800" spc="-5">
                <a:latin typeface="Arial"/>
                <a:cs typeface="Arial"/>
              </a:rPr>
              <a:t>sit </a:t>
            </a:r>
            <a:r>
              <a:rPr dirty="0" sz="1800">
                <a:latin typeface="Arial"/>
                <a:cs typeface="Arial"/>
              </a:rPr>
              <a:t>amet </a:t>
            </a:r>
            <a:r>
              <a:rPr dirty="0" sz="1800" spc="-5">
                <a:latin typeface="Arial"/>
                <a:cs typeface="Arial"/>
              </a:rPr>
              <a:t>purus </a:t>
            </a:r>
            <a:r>
              <a:rPr dirty="0" sz="1800" spc="5">
                <a:latin typeface="Arial"/>
                <a:cs typeface="Arial"/>
              </a:rPr>
              <a:t>fermentum, </a:t>
            </a:r>
            <a:r>
              <a:rPr dirty="0" sz="1800" spc="-90">
                <a:latin typeface="Arial"/>
                <a:cs typeface="Arial"/>
              </a:rPr>
              <a:t>a </a:t>
            </a:r>
            <a:r>
              <a:rPr dirty="0" sz="1800" spc="-5">
                <a:latin typeface="Arial"/>
                <a:cs typeface="Arial"/>
              </a:rPr>
              <a:t>eleifend </a:t>
            </a:r>
            <a:r>
              <a:rPr dirty="0" sz="1800">
                <a:latin typeface="Arial"/>
                <a:cs typeface="Arial"/>
              </a:rPr>
              <a:t>nulla  </a:t>
            </a:r>
            <a:r>
              <a:rPr dirty="0" sz="1800" spc="15">
                <a:latin typeface="Arial"/>
                <a:cs typeface="Arial"/>
              </a:rPr>
              <a:t>commodo. </a:t>
            </a:r>
            <a:r>
              <a:rPr dirty="0" sz="1800" spc="-20">
                <a:latin typeface="Arial"/>
                <a:cs typeface="Arial"/>
              </a:rPr>
              <a:t>Proin </a:t>
            </a:r>
            <a:r>
              <a:rPr dirty="0" sz="1800" spc="40">
                <a:latin typeface="Arial"/>
                <a:cs typeface="Arial"/>
              </a:rPr>
              <a:t>dolor </a:t>
            </a:r>
            <a:r>
              <a:rPr dirty="0" sz="1800" spc="-70">
                <a:latin typeface="Arial"/>
                <a:cs typeface="Arial"/>
              </a:rPr>
              <a:t>sem, </a:t>
            </a:r>
            <a:r>
              <a:rPr dirty="0" sz="1800" spc="10">
                <a:latin typeface="Arial"/>
                <a:cs typeface="Arial"/>
              </a:rPr>
              <a:t>vulputate </a:t>
            </a:r>
            <a:r>
              <a:rPr dirty="0" sz="1800" spc="-10">
                <a:latin typeface="Arial"/>
                <a:cs typeface="Arial"/>
              </a:rPr>
              <a:t>quis </a:t>
            </a:r>
            <a:r>
              <a:rPr dirty="0" sz="1800" spc="-20">
                <a:latin typeface="Arial"/>
                <a:cs typeface="Arial"/>
              </a:rPr>
              <a:t>faucibus eget, </a:t>
            </a:r>
            <a:r>
              <a:rPr dirty="0" sz="1800" spc="20">
                <a:latin typeface="Arial"/>
                <a:cs typeface="Arial"/>
              </a:rPr>
              <a:t>fringilla </a:t>
            </a:r>
            <a:r>
              <a:rPr dirty="0" sz="1800" spc="-50">
                <a:latin typeface="Arial"/>
                <a:cs typeface="Arial"/>
              </a:rPr>
              <a:t>sed </a:t>
            </a:r>
            <a:r>
              <a:rPr dirty="0" sz="1800" spc="-35">
                <a:latin typeface="Arial"/>
                <a:cs typeface="Arial"/>
              </a:rPr>
              <a:t>nisi. </a:t>
            </a:r>
            <a:r>
              <a:rPr dirty="0" sz="1800" spc="-50">
                <a:latin typeface="Arial"/>
                <a:cs typeface="Arial"/>
              </a:rPr>
              <a:t>Maecenas </a:t>
            </a:r>
            <a:r>
              <a:rPr dirty="0" sz="1800" spc="-5">
                <a:latin typeface="Arial"/>
                <a:cs typeface="Arial"/>
              </a:rPr>
              <a:t>sit </a:t>
            </a:r>
            <a:r>
              <a:rPr dirty="0" sz="1800">
                <a:latin typeface="Arial"/>
                <a:cs typeface="Arial"/>
              </a:rPr>
              <a:t>amet  </a:t>
            </a:r>
            <a:r>
              <a:rPr dirty="0" sz="1800" spc="-15">
                <a:latin typeface="Arial"/>
                <a:cs typeface="Arial"/>
              </a:rPr>
              <a:t>consequat </a:t>
            </a:r>
            <a:r>
              <a:rPr dirty="0" sz="1800" spc="-30">
                <a:latin typeface="Arial"/>
                <a:cs typeface="Arial"/>
              </a:rPr>
              <a:t>urna, </a:t>
            </a:r>
            <a:r>
              <a:rPr dirty="0" sz="1800" spc="60">
                <a:latin typeface="Arial"/>
                <a:cs typeface="Arial"/>
              </a:rPr>
              <a:t>ut </a:t>
            </a:r>
            <a:r>
              <a:rPr dirty="0" sz="1800" spc="35">
                <a:latin typeface="Arial"/>
                <a:cs typeface="Arial"/>
              </a:rPr>
              <a:t>tincidunt </a:t>
            </a:r>
            <a:r>
              <a:rPr dirty="0" sz="1800" spc="-35">
                <a:latin typeface="Arial"/>
                <a:cs typeface="Arial"/>
              </a:rPr>
              <a:t>mauris. </a:t>
            </a:r>
            <a:r>
              <a:rPr dirty="0" sz="1800" spc="10">
                <a:latin typeface="Arial"/>
                <a:cs typeface="Arial"/>
              </a:rPr>
              <a:t>Nullam </a:t>
            </a:r>
            <a:r>
              <a:rPr dirty="0" sz="1800" spc="-5">
                <a:latin typeface="Arial"/>
                <a:cs typeface="Arial"/>
              </a:rPr>
              <a:t>sit </a:t>
            </a:r>
            <a:r>
              <a:rPr dirty="0" sz="1800">
                <a:latin typeface="Arial"/>
                <a:cs typeface="Arial"/>
              </a:rPr>
              <a:t>amet </a:t>
            </a:r>
            <a:r>
              <a:rPr dirty="0" sz="1800" spc="5">
                <a:latin typeface="Arial"/>
                <a:cs typeface="Arial"/>
              </a:rPr>
              <a:t>velit </a:t>
            </a:r>
            <a:r>
              <a:rPr dirty="0" sz="1800" spc="-90">
                <a:latin typeface="Arial"/>
                <a:cs typeface="Arial"/>
              </a:rPr>
              <a:t>a </a:t>
            </a:r>
            <a:r>
              <a:rPr dirty="0" sz="1800" spc="40">
                <a:latin typeface="Arial"/>
                <a:cs typeface="Arial"/>
              </a:rPr>
              <a:t>dolor </a:t>
            </a:r>
            <a:r>
              <a:rPr dirty="0" sz="1800" spc="30">
                <a:latin typeface="Arial"/>
                <a:cs typeface="Arial"/>
              </a:rPr>
              <a:t>dictum </a:t>
            </a:r>
            <a:r>
              <a:rPr dirty="0" sz="1800" spc="-25">
                <a:latin typeface="Arial"/>
                <a:cs typeface="Arial"/>
              </a:rPr>
              <a:t>consequat. </a:t>
            </a:r>
            <a:r>
              <a:rPr dirty="0" sz="1800" spc="-105">
                <a:latin typeface="Arial"/>
                <a:cs typeface="Arial"/>
              </a:rPr>
              <a:t>Fusce </a:t>
            </a:r>
            <a:r>
              <a:rPr dirty="0" sz="1800" spc="10">
                <a:latin typeface="Arial"/>
                <a:cs typeface="Arial"/>
              </a:rPr>
              <a:t>blandit,  </a:t>
            </a:r>
            <a:r>
              <a:rPr dirty="0" sz="1800" spc="5">
                <a:latin typeface="Arial"/>
                <a:cs typeface="Arial"/>
              </a:rPr>
              <a:t>enim </a:t>
            </a:r>
            <a:r>
              <a:rPr dirty="0" sz="1800" spc="-30">
                <a:latin typeface="Arial"/>
                <a:cs typeface="Arial"/>
              </a:rPr>
              <a:t>vel </a:t>
            </a:r>
            <a:r>
              <a:rPr dirty="0" sz="1800" spc="35">
                <a:latin typeface="Arial"/>
                <a:cs typeface="Arial"/>
              </a:rPr>
              <a:t>tincidunt </a:t>
            </a:r>
            <a:r>
              <a:rPr dirty="0" sz="1800" spc="-35">
                <a:latin typeface="Arial"/>
                <a:cs typeface="Arial"/>
              </a:rPr>
              <a:t>viverra, </a:t>
            </a:r>
            <a:r>
              <a:rPr dirty="0" sz="1800">
                <a:latin typeface="Arial"/>
                <a:cs typeface="Arial"/>
              </a:rPr>
              <a:t>ipsum </a:t>
            </a:r>
            <a:r>
              <a:rPr dirty="0" sz="1800" spc="5">
                <a:latin typeface="Arial"/>
                <a:cs typeface="Arial"/>
              </a:rPr>
              <a:t>justo </a:t>
            </a:r>
            <a:r>
              <a:rPr dirty="0" sz="1800" spc="-40">
                <a:latin typeface="Arial"/>
                <a:cs typeface="Arial"/>
              </a:rPr>
              <a:t>varius </a:t>
            </a:r>
            <a:r>
              <a:rPr dirty="0" sz="1800" spc="-10">
                <a:latin typeface="Arial"/>
                <a:cs typeface="Arial"/>
              </a:rPr>
              <a:t>ligula, </a:t>
            </a:r>
            <a:r>
              <a:rPr dirty="0" sz="1800" spc="25">
                <a:latin typeface="Arial"/>
                <a:cs typeface="Arial"/>
              </a:rPr>
              <a:t>non </a:t>
            </a:r>
            <a:r>
              <a:rPr dirty="0" sz="1800" spc="-30">
                <a:latin typeface="Arial"/>
                <a:cs typeface="Arial"/>
              </a:rPr>
              <a:t>semper </a:t>
            </a:r>
            <a:r>
              <a:rPr dirty="0" sz="1800" spc="10">
                <a:latin typeface="Arial"/>
                <a:cs typeface="Arial"/>
              </a:rPr>
              <a:t>enim </a:t>
            </a:r>
            <a:r>
              <a:rPr dirty="0" sz="1800" spc="-50">
                <a:latin typeface="Arial"/>
                <a:cs typeface="Arial"/>
              </a:rPr>
              <a:t>lacus </a:t>
            </a:r>
            <a:r>
              <a:rPr dirty="0" sz="1800" spc="5">
                <a:latin typeface="Arial"/>
                <a:cs typeface="Arial"/>
              </a:rPr>
              <a:t>eget </a:t>
            </a:r>
            <a:r>
              <a:rPr dirty="0" sz="1800" spc="-15">
                <a:latin typeface="Arial"/>
                <a:cs typeface="Arial"/>
              </a:rPr>
              <a:t>justo. </a:t>
            </a:r>
            <a:r>
              <a:rPr dirty="0" sz="1800" spc="20">
                <a:latin typeface="Arial"/>
                <a:cs typeface="Arial"/>
              </a:rPr>
              <a:t>Ut </a:t>
            </a:r>
            <a:r>
              <a:rPr dirty="0" sz="1800" spc="15">
                <a:latin typeface="Arial"/>
                <a:cs typeface="Arial"/>
              </a:rPr>
              <a:t>rutrum, </a:t>
            </a:r>
            <a:r>
              <a:rPr dirty="0" sz="1800" spc="40">
                <a:latin typeface="Arial"/>
                <a:cs typeface="Arial"/>
              </a:rPr>
              <a:t>dolor  </a:t>
            </a:r>
            <a:r>
              <a:rPr dirty="0" sz="1800" spc="-90">
                <a:latin typeface="Arial"/>
                <a:cs typeface="Arial"/>
              </a:rPr>
              <a:t>a </a:t>
            </a:r>
            <a:r>
              <a:rPr dirty="0" sz="1800" spc="-15">
                <a:latin typeface="Arial"/>
                <a:cs typeface="Arial"/>
              </a:rPr>
              <a:t>placerat </a:t>
            </a:r>
            <a:r>
              <a:rPr dirty="0" sz="1800" spc="-10">
                <a:latin typeface="Arial"/>
                <a:cs typeface="Arial"/>
              </a:rPr>
              <a:t>tempor, nunc </a:t>
            </a:r>
            <a:r>
              <a:rPr dirty="0" sz="1800" spc="-20">
                <a:latin typeface="Arial"/>
                <a:cs typeface="Arial"/>
              </a:rPr>
              <a:t>felis </a:t>
            </a:r>
            <a:r>
              <a:rPr dirty="0" sz="1800" spc="-40">
                <a:latin typeface="Arial"/>
                <a:cs typeface="Arial"/>
              </a:rPr>
              <a:t>varius </a:t>
            </a:r>
            <a:r>
              <a:rPr dirty="0" sz="1800" spc="-5">
                <a:latin typeface="Arial"/>
                <a:cs typeface="Arial"/>
              </a:rPr>
              <a:t>libero, </a:t>
            </a:r>
            <a:r>
              <a:rPr dirty="0" sz="1800" spc="-30">
                <a:latin typeface="Arial"/>
                <a:cs typeface="Arial"/>
              </a:rPr>
              <a:t>vel </a:t>
            </a:r>
            <a:r>
              <a:rPr dirty="0" sz="1800" spc="-10">
                <a:latin typeface="Arial"/>
                <a:cs typeface="Arial"/>
              </a:rPr>
              <a:t>gravida </a:t>
            </a:r>
            <a:r>
              <a:rPr dirty="0" sz="1800" spc="-15">
                <a:latin typeface="Arial"/>
                <a:cs typeface="Arial"/>
              </a:rPr>
              <a:t>magna </a:t>
            </a:r>
            <a:r>
              <a:rPr dirty="0" sz="1800" spc="5">
                <a:latin typeface="Arial"/>
                <a:cs typeface="Arial"/>
              </a:rPr>
              <a:t>velit </a:t>
            </a:r>
            <a:r>
              <a:rPr dirty="0" sz="1800" spc="-10">
                <a:latin typeface="Arial"/>
                <a:cs typeface="Arial"/>
              </a:rPr>
              <a:t>vitae </a:t>
            </a:r>
            <a:r>
              <a:rPr dirty="0" sz="1800" spc="15">
                <a:latin typeface="Arial"/>
                <a:cs typeface="Arial"/>
              </a:rPr>
              <a:t>odio. </a:t>
            </a:r>
            <a:r>
              <a:rPr dirty="0" sz="1800" spc="-55">
                <a:latin typeface="Arial"/>
                <a:cs typeface="Arial"/>
              </a:rPr>
              <a:t>Praesent </a:t>
            </a:r>
            <a:r>
              <a:rPr dirty="0" sz="1800" spc="15">
                <a:latin typeface="Arial"/>
                <a:cs typeface="Arial"/>
              </a:rPr>
              <a:t>et </a:t>
            </a:r>
            <a:r>
              <a:rPr dirty="0" sz="1800" spc="-20">
                <a:latin typeface="Arial"/>
                <a:cs typeface="Arial"/>
              </a:rPr>
              <a:t>felis </a:t>
            </a:r>
            <a:r>
              <a:rPr dirty="0" sz="1800" spc="-30">
                <a:latin typeface="Arial"/>
                <a:cs typeface="Arial"/>
              </a:rPr>
              <a:t>vel </a:t>
            </a:r>
            <a:r>
              <a:rPr dirty="0" sz="1800" spc="-40">
                <a:latin typeface="Arial"/>
                <a:cs typeface="Arial"/>
              </a:rPr>
              <a:t>eros  </a:t>
            </a:r>
            <a:r>
              <a:rPr dirty="0" sz="1800" spc="10">
                <a:latin typeface="Arial"/>
                <a:cs typeface="Arial"/>
              </a:rPr>
              <a:t>finibus </a:t>
            </a:r>
            <a:r>
              <a:rPr dirty="0" sz="1800" spc="-15">
                <a:latin typeface="Arial"/>
                <a:cs typeface="Arial"/>
              </a:rPr>
              <a:t>aliquam. </a:t>
            </a:r>
            <a:r>
              <a:rPr dirty="0" sz="1800" spc="20">
                <a:latin typeface="Arial"/>
                <a:cs typeface="Arial"/>
              </a:rPr>
              <a:t>Ut condimentum </a:t>
            </a:r>
            <a:r>
              <a:rPr dirty="0" sz="1800" spc="40">
                <a:latin typeface="Arial"/>
                <a:cs typeface="Arial"/>
              </a:rPr>
              <a:t>mi </a:t>
            </a:r>
            <a:r>
              <a:rPr dirty="0" sz="1800" spc="25">
                <a:latin typeface="Arial"/>
                <a:cs typeface="Arial"/>
              </a:rPr>
              <a:t>in </a:t>
            </a:r>
            <a:r>
              <a:rPr dirty="0" sz="1800" spc="20">
                <a:latin typeface="Arial"/>
                <a:cs typeface="Arial"/>
              </a:rPr>
              <a:t>fermentum</a:t>
            </a:r>
            <a:r>
              <a:rPr dirty="0" sz="1800" spc="-2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vulputate.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  <a:spcBef>
                <a:spcPts val="5"/>
              </a:spcBef>
            </a:pPr>
            <a:r>
              <a:rPr dirty="0" sz="1800" spc="-40">
                <a:latin typeface="Arial"/>
                <a:cs typeface="Arial"/>
              </a:rPr>
              <a:t>Pellentesque </a:t>
            </a:r>
            <a:r>
              <a:rPr dirty="0" sz="1800" spc="5">
                <a:latin typeface="Arial"/>
                <a:cs typeface="Arial"/>
              </a:rPr>
              <a:t>ullamcorper </a:t>
            </a:r>
            <a:r>
              <a:rPr dirty="0" sz="1800" spc="30">
                <a:latin typeface="Arial"/>
                <a:cs typeface="Arial"/>
              </a:rPr>
              <a:t>nibh </a:t>
            </a:r>
            <a:r>
              <a:rPr dirty="0" sz="1800" spc="25">
                <a:latin typeface="Arial"/>
                <a:cs typeface="Arial"/>
              </a:rPr>
              <a:t>non </a:t>
            </a:r>
            <a:r>
              <a:rPr dirty="0" sz="1800" spc="-35">
                <a:latin typeface="Arial"/>
                <a:cs typeface="Arial"/>
              </a:rPr>
              <a:t>est </a:t>
            </a:r>
            <a:r>
              <a:rPr dirty="0" sz="1800" spc="-50">
                <a:latin typeface="Arial"/>
                <a:cs typeface="Arial"/>
              </a:rPr>
              <a:t>accumsan </a:t>
            </a:r>
            <a:r>
              <a:rPr dirty="0" sz="1800">
                <a:latin typeface="Arial"/>
                <a:cs typeface="Arial"/>
              </a:rPr>
              <a:t>hendrerit. </a:t>
            </a:r>
            <a:r>
              <a:rPr dirty="0" sz="1800" spc="-10">
                <a:latin typeface="Arial"/>
                <a:cs typeface="Arial"/>
              </a:rPr>
              <a:t>Mauris </a:t>
            </a:r>
            <a:r>
              <a:rPr dirty="0" sz="1800">
                <a:latin typeface="Arial"/>
                <a:cs typeface="Arial"/>
              </a:rPr>
              <a:t>auctor euismod </a:t>
            </a:r>
            <a:r>
              <a:rPr dirty="0" sz="1800" spc="-55">
                <a:latin typeface="Arial"/>
                <a:cs typeface="Arial"/>
              </a:rPr>
              <a:t>sem </a:t>
            </a:r>
            <a:r>
              <a:rPr dirty="0" sz="1800" spc="-10">
                <a:latin typeface="Arial"/>
                <a:cs typeface="Arial"/>
              </a:rPr>
              <a:t>quis </a:t>
            </a:r>
            <a:r>
              <a:rPr dirty="0" sz="1800" spc="-20">
                <a:latin typeface="Arial"/>
                <a:cs typeface="Arial"/>
              </a:rPr>
              <a:t>euismod.  </a:t>
            </a:r>
            <a:r>
              <a:rPr dirty="0" sz="1800" spc="-5">
                <a:latin typeface="Arial"/>
                <a:cs typeface="Arial"/>
              </a:rPr>
              <a:t>In </a:t>
            </a:r>
            <a:r>
              <a:rPr dirty="0" sz="1800" spc="25">
                <a:latin typeface="Arial"/>
                <a:cs typeface="Arial"/>
              </a:rPr>
              <a:t>non </a:t>
            </a:r>
            <a:r>
              <a:rPr dirty="0" sz="1800" spc="-50">
                <a:latin typeface="Arial"/>
                <a:cs typeface="Arial"/>
              </a:rPr>
              <a:t>cursus </a:t>
            </a:r>
            <a:r>
              <a:rPr dirty="0" sz="1800" spc="-35">
                <a:latin typeface="Arial"/>
                <a:cs typeface="Arial"/>
              </a:rPr>
              <a:t>mauris. </a:t>
            </a:r>
            <a:r>
              <a:rPr dirty="0" sz="1800" spc="5">
                <a:latin typeface="Arial"/>
                <a:cs typeface="Arial"/>
              </a:rPr>
              <a:t>Nulla </a:t>
            </a:r>
            <a:r>
              <a:rPr dirty="0" sz="1800">
                <a:latin typeface="Arial"/>
                <a:cs typeface="Arial"/>
              </a:rPr>
              <a:t>auctor </a:t>
            </a:r>
            <a:r>
              <a:rPr dirty="0" sz="1800" spc="-45">
                <a:latin typeface="Arial"/>
                <a:cs typeface="Arial"/>
              </a:rPr>
              <a:t>risus </a:t>
            </a:r>
            <a:r>
              <a:rPr dirty="0" sz="1800" spc="30">
                <a:latin typeface="Arial"/>
                <a:cs typeface="Arial"/>
              </a:rPr>
              <a:t>lobortis </a:t>
            </a:r>
            <a:r>
              <a:rPr dirty="0" sz="1800" spc="-15">
                <a:latin typeface="Arial"/>
                <a:cs typeface="Arial"/>
              </a:rPr>
              <a:t>nisl </a:t>
            </a:r>
            <a:r>
              <a:rPr dirty="0" sz="1800" spc="-30">
                <a:latin typeface="Arial"/>
                <a:cs typeface="Arial"/>
              </a:rPr>
              <a:t>iaculis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10">
                <a:latin typeface="Arial"/>
                <a:cs typeface="Arial"/>
              </a:rPr>
              <a:t>blandit.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2539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Sample title</a:t>
            </a:r>
            <a:r>
              <a:rPr dirty="0" spc="-45"/>
              <a:t> </a:t>
            </a:r>
            <a:r>
              <a:rPr dirty="0" spc="-15"/>
              <a:t>here</a:t>
            </a:r>
          </a:p>
        </p:txBody>
      </p:sp>
      <p:sp>
        <p:nvSpPr>
          <p:cNvPr id="8" name="object 8"/>
          <p:cNvSpPr/>
          <p:nvPr/>
        </p:nvSpPr>
        <p:spPr>
          <a:xfrm>
            <a:off x="311654" y="311625"/>
            <a:ext cx="1689067" cy="539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79785" y="291153"/>
            <a:ext cx="2662309" cy="574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790"/>
              </a:lnSpc>
            </a:pPr>
            <a:r>
              <a:rPr dirty="0" spc="-35"/>
              <a:t>“The</a:t>
            </a:r>
            <a:r>
              <a:rPr dirty="0" spc="-45"/>
              <a:t> </a:t>
            </a:r>
            <a:r>
              <a:rPr dirty="0" spc="-15"/>
              <a:t>European</a:t>
            </a:r>
            <a:r>
              <a:rPr dirty="0" spc="-25"/>
              <a:t> </a:t>
            </a:r>
            <a:r>
              <a:rPr dirty="0" spc="-15"/>
              <a:t>Commission’s</a:t>
            </a:r>
            <a:r>
              <a:rPr dirty="0" spc="-35"/>
              <a:t> </a:t>
            </a:r>
            <a:r>
              <a:rPr dirty="0" spc="-15"/>
              <a:t>support</a:t>
            </a:r>
            <a:r>
              <a:rPr dirty="0" spc="-30"/>
              <a:t> </a:t>
            </a:r>
            <a:r>
              <a:rPr dirty="0" spc="-15"/>
              <a:t>of</a:t>
            </a:r>
            <a:r>
              <a:rPr dirty="0" spc="-35"/>
              <a:t> </a:t>
            </a:r>
            <a:r>
              <a:rPr dirty="0" spc="-20"/>
              <a:t>this</a:t>
            </a:r>
            <a:r>
              <a:rPr dirty="0" spc="-35"/>
              <a:t> </a:t>
            </a:r>
            <a:r>
              <a:rPr dirty="0" spc="-25"/>
              <a:t>publication</a:t>
            </a:r>
            <a:r>
              <a:rPr dirty="0" spc="-40"/>
              <a:t> </a:t>
            </a:r>
            <a:r>
              <a:rPr dirty="0" spc="-10"/>
              <a:t>does</a:t>
            </a:r>
            <a:r>
              <a:rPr dirty="0" spc="-25"/>
              <a:t> </a:t>
            </a:r>
            <a:r>
              <a:rPr dirty="0" spc="-10"/>
              <a:t>not</a:t>
            </a:r>
            <a:r>
              <a:rPr dirty="0" spc="-30"/>
              <a:t> </a:t>
            </a:r>
            <a:r>
              <a:rPr dirty="0" spc="-25"/>
              <a:t>constitute</a:t>
            </a:r>
            <a:r>
              <a:rPr dirty="0" spc="-15"/>
              <a:t> </a:t>
            </a:r>
            <a:r>
              <a:rPr dirty="0" spc="-10"/>
              <a:t>an</a:t>
            </a:r>
            <a:r>
              <a:rPr dirty="0" spc="-40"/>
              <a:t> </a:t>
            </a:r>
            <a:r>
              <a:rPr dirty="0" spc="-15"/>
              <a:t>endorsement of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-30"/>
              <a:t> </a:t>
            </a:r>
            <a:r>
              <a:rPr dirty="0" spc="-25"/>
              <a:t>contents,</a:t>
            </a:r>
            <a:r>
              <a:rPr dirty="0" spc="5"/>
              <a:t> </a:t>
            </a:r>
            <a:r>
              <a:rPr dirty="0" spc="-20"/>
              <a:t>which</a:t>
            </a:r>
            <a:r>
              <a:rPr dirty="0" spc="-50"/>
              <a:t> </a:t>
            </a:r>
            <a:r>
              <a:rPr dirty="0" spc="-30"/>
              <a:t>reflect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10"/>
              <a:t> </a:t>
            </a:r>
            <a:r>
              <a:rPr dirty="0" spc="-20">
                <a:latin typeface="Arial"/>
                <a:cs typeface="Arial"/>
              </a:rPr>
              <a:t>views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only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10">
                <a:latin typeface="Arial"/>
                <a:cs typeface="Arial"/>
              </a:rPr>
              <a:t>of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dirty="0" spc="-15">
                <a:latin typeface="Arial"/>
                <a:cs typeface="Arial"/>
              </a:rPr>
              <a:t> authors,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pc="-10"/>
              <a:t>and</a:t>
            </a:r>
            <a:r>
              <a:rPr dirty="0" spc="-50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0"/>
              <a:t>Commission</a:t>
            </a:r>
            <a:r>
              <a:rPr dirty="0" spc="-60"/>
              <a:t> </a:t>
            </a:r>
            <a:r>
              <a:rPr dirty="0" spc="-15"/>
              <a:t>cannot</a:t>
            </a:r>
            <a:r>
              <a:rPr dirty="0" spc="-3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20"/>
              <a:t>held</a:t>
            </a:r>
            <a:r>
              <a:rPr dirty="0" spc="-50"/>
              <a:t> </a:t>
            </a:r>
            <a:r>
              <a:rPr dirty="0" spc="-15"/>
              <a:t>responsible</a:t>
            </a:r>
            <a:r>
              <a:rPr dirty="0" spc="-50"/>
              <a:t> </a:t>
            </a:r>
            <a:r>
              <a:rPr dirty="0" spc="-15"/>
              <a:t>for</a:t>
            </a:r>
            <a:r>
              <a:rPr dirty="0" spc="-50"/>
              <a:t> </a:t>
            </a:r>
            <a:r>
              <a:rPr dirty="0" spc="-15"/>
              <a:t>any</a:t>
            </a:r>
            <a:r>
              <a:rPr dirty="0" spc="-45"/>
              <a:t> </a:t>
            </a:r>
            <a:r>
              <a:rPr dirty="0" spc="-10"/>
              <a:t>use</a:t>
            </a:r>
            <a:r>
              <a:rPr dirty="0" spc="-50"/>
              <a:t> </a:t>
            </a:r>
            <a:r>
              <a:rPr dirty="0" spc="-15"/>
              <a:t>which</a:t>
            </a:r>
            <a:r>
              <a:rPr dirty="0" spc="-50"/>
              <a:t> </a:t>
            </a:r>
            <a:r>
              <a:rPr dirty="0" spc="-10"/>
              <a:t>may</a:t>
            </a:r>
            <a:r>
              <a:rPr dirty="0" spc="-4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15"/>
              <a:t>made</a:t>
            </a:r>
            <a:r>
              <a:rPr dirty="0" spc="-50"/>
              <a:t> </a:t>
            </a:r>
            <a:r>
              <a:rPr dirty="0" spc="-15"/>
              <a:t>of</a:t>
            </a:r>
            <a:r>
              <a:rPr dirty="0" spc="-45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5"/>
              <a:t>information</a:t>
            </a:r>
            <a:r>
              <a:rPr dirty="0" spc="-45"/>
              <a:t> </a:t>
            </a:r>
            <a:r>
              <a:rPr dirty="0" spc="-35"/>
              <a:t>therein.”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85088"/>
            <a:ext cx="12191999" cy="67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899403"/>
            <a:ext cx="12191999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2412491" cy="1601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79785" y="291153"/>
            <a:ext cx="2662309" cy="574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12672" y="1688338"/>
            <a:ext cx="10368915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Lorem </a:t>
            </a:r>
            <a:r>
              <a:rPr dirty="0" sz="1800">
                <a:latin typeface="Arial"/>
                <a:cs typeface="Arial"/>
              </a:rPr>
              <a:t>ipsum </a:t>
            </a:r>
            <a:r>
              <a:rPr dirty="0" sz="1800" spc="45">
                <a:latin typeface="Arial"/>
                <a:cs typeface="Arial"/>
              </a:rPr>
              <a:t>dolor </a:t>
            </a:r>
            <a:r>
              <a:rPr dirty="0" sz="1800" spc="-5">
                <a:latin typeface="Arial"/>
                <a:cs typeface="Arial"/>
              </a:rPr>
              <a:t>sit </a:t>
            </a:r>
            <a:r>
              <a:rPr dirty="0" sz="1800" spc="-25">
                <a:latin typeface="Arial"/>
                <a:cs typeface="Arial"/>
              </a:rPr>
              <a:t>amet, </a:t>
            </a:r>
            <a:r>
              <a:rPr dirty="0" sz="1800" spc="-10">
                <a:latin typeface="Arial"/>
                <a:cs typeface="Arial"/>
              </a:rPr>
              <a:t>consectetur </a:t>
            </a:r>
            <a:r>
              <a:rPr dirty="0" sz="1800" spc="-5">
                <a:latin typeface="Arial"/>
                <a:cs typeface="Arial"/>
              </a:rPr>
              <a:t>adipiscing elit. </a:t>
            </a:r>
            <a:r>
              <a:rPr dirty="0" sz="1800" spc="10">
                <a:latin typeface="Arial"/>
                <a:cs typeface="Arial"/>
              </a:rPr>
              <a:t>Nullam </a:t>
            </a:r>
            <a:r>
              <a:rPr dirty="0" sz="1800" spc="20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euismod </a:t>
            </a:r>
            <a:r>
              <a:rPr dirty="0" sz="1800" spc="-25">
                <a:latin typeface="Arial"/>
                <a:cs typeface="Arial"/>
              </a:rPr>
              <a:t>metus. </a:t>
            </a:r>
            <a:r>
              <a:rPr dirty="0" sz="1800" spc="-90">
                <a:latin typeface="Arial"/>
                <a:cs typeface="Arial"/>
              </a:rPr>
              <a:t>Sed </a:t>
            </a:r>
            <a:r>
              <a:rPr dirty="0" sz="1800" spc="-10">
                <a:latin typeface="Arial"/>
                <a:cs typeface="Arial"/>
              </a:rPr>
              <a:t>quis urna </a:t>
            </a:r>
            <a:r>
              <a:rPr dirty="0" sz="1800" spc="5">
                <a:latin typeface="Arial"/>
                <a:cs typeface="Arial"/>
              </a:rPr>
              <a:t>at  </a:t>
            </a:r>
            <a:r>
              <a:rPr dirty="0" sz="1800" spc="-20">
                <a:latin typeface="Arial"/>
                <a:cs typeface="Arial"/>
              </a:rPr>
              <a:t>lectus </a:t>
            </a:r>
            <a:r>
              <a:rPr dirty="0" sz="1800" spc="-45">
                <a:latin typeface="Arial"/>
                <a:cs typeface="Arial"/>
              </a:rPr>
              <a:t>sodales </a:t>
            </a:r>
            <a:r>
              <a:rPr dirty="0" sz="1800" spc="-35">
                <a:latin typeface="Arial"/>
                <a:cs typeface="Arial"/>
              </a:rPr>
              <a:t>vehicula. </a:t>
            </a:r>
            <a:r>
              <a:rPr dirty="0" sz="1800" spc="-60">
                <a:latin typeface="Arial"/>
                <a:cs typeface="Arial"/>
              </a:rPr>
              <a:t>Suspendisse </a:t>
            </a:r>
            <a:r>
              <a:rPr dirty="0" sz="1800" spc="25">
                <a:latin typeface="Arial"/>
                <a:cs typeface="Arial"/>
              </a:rPr>
              <a:t>condimentum </a:t>
            </a:r>
            <a:r>
              <a:rPr dirty="0" sz="1800" spc="45">
                <a:latin typeface="Arial"/>
                <a:cs typeface="Arial"/>
              </a:rPr>
              <a:t>id </a:t>
            </a:r>
            <a:r>
              <a:rPr dirty="0" sz="1800" spc="-35">
                <a:latin typeface="Arial"/>
                <a:cs typeface="Arial"/>
              </a:rPr>
              <a:t>arcu </a:t>
            </a:r>
            <a:r>
              <a:rPr dirty="0" sz="1800" spc="60">
                <a:latin typeface="Arial"/>
                <a:cs typeface="Arial"/>
              </a:rPr>
              <a:t>ut </a:t>
            </a:r>
            <a:r>
              <a:rPr dirty="0" sz="1800" spc="-35">
                <a:latin typeface="Arial"/>
                <a:cs typeface="Arial"/>
              </a:rPr>
              <a:t>viverra. </a:t>
            </a:r>
            <a:r>
              <a:rPr dirty="0" sz="1800" spc="-65">
                <a:latin typeface="Arial"/>
                <a:cs typeface="Arial"/>
              </a:rPr>
              <a:t>Phasellus </a:t>
            </a:r>
            <a:r>
              <a:rPr dirty="0" sz="1800" spc="-10">
                <a:latin typeface="Arial"/>
                <a:cs typeface="Arial"/>
              </a:rPr>
              <a:t>vitae </a:t>
            </a:r>
            <a:r>
              <a:rPr dirty="0" sz="1800" spc="40">
                <a:latin typeface="Arial"/>
                <a:cs typeface="Arial"/>
              </a:rPr>
              <a:t>porta </a:t>
            </a:r>
            <a:r>
              <a:rPr dirty="0" sz="1800" spc="15">
                <a:latin typeface="Arial"/>
                <a:cs typeface="Arial"/>
              </a:rPr>
              <a:t>odio.  </a:t>
            </a:r>
            <a:r>
              <a:rPr dirty="0" sz="1800" spc="10">
                <a:latin typeface="Arial"/>
                <a:cs typeface="Arial"/>
              </a:rPr>
              <a:t>Nullam </a:t>
            </a:r>
            <a:r>
              <a:rPr dirty="0" sz="1800" spc="15">
                <a:latin typeface="Arial"/>
                <a:cs typeface="Arial"/>
              </a:rPr>
              <a:t>feugiat feugiat </a:t>
            </a:r>
            <a:r>
              <a:rPr dirty="0" sz="1800" spc="-20">
                <a:latin typeface="Arial"/>
                <a:cs typeface="Arial"/>
              </a:rPr>
              <a:t>pellentesque. </a:t>
            </a:r>
            <a:r>
              <a:rPr dirty="0" sz="1800" spc="-90">
                <a:latin typeface="Arial"/>
                <a:cs typeface="Arial"/>
              </a:rPr>
              <a:t>Sed </a:t>
            </a:r>
            <a:r>
              <a:rPr dirty="0" sz="1800" spc="45">
                <a:latin typeface="Arial"/>
                <a:cs typeface="Arial"/>
              </a:rPr>
              <a:t>id </a:t>
            </a:r>
            <a:r>
              <a:rPr dirty="0" sz="1800" spc="5">
                <a:latin typeface="Arial"/>
                <a:cs typeface="Arial"/>
              </a:rPr>
              <a:t>velit </a:t>
            </a:r>
            <a:r>
              <a:rPr dirty="0" sz="1800" spc="20">
                <a:latin typeface="Arial"/>
                <a:cs typeface="Arial"/>
              </a:rPr>
              <a:t>et </a:t>
            </a:r>
            <a:r>
              <a:rPr dirty="0" sz="1800" spc="-10">
                <a:latin typeface="Arial"/>
                <a:cs typeface="Arial"/>
              </a:rPr>
              <a:t>metus </a:t>
            </a:r>
            <a:r>
              <a:rPr dirty="0" sz="1800" spc="65">
                <a:latin typeface="Arial"/>
                <a:cs typeface="Arial"/>
              </a:rPr>
              <a:t>porttitor </a:t>
            </a:r>
            <a:r>
              <a:rPr dirty="0" sz="1800" spc="-25">
                <a:latin typeface="Arial"/>
                <a:cs typeface="Arial"/>
              </a:rPr>
              <a:t>consequat. </a:t>
            </a:r>
            <a:r>
              <a:rPr dirty="0" sz="1800" spc="5">
                <a:latin typeface="Arial"/>
                <a:cs typeface="Arial"/>
              </a:rPr>
              <a:t>Nulla </a:t>
            </a:r>
            <a:r>
              <a:rPr dirty="0" sz="1800" spc="-15">
                <a:latin typeface="Arial"/>
                <a:cs typeface="Arial"/>
              </a:rPr>
              <a:t>rhoncus  </a:t>
            </a:r>
            <a:r>
              <a:rPr dirty="0" sz="1800" spc="25">
                <a:latin typeface="Arial"/>
                <a:cs typeface="Arial"/>
              </a:rPr>
              <a:t>bibendum </a:t>
            </a:r>
            <a:r>
              <a:rPr dirty="0" sz="1800" spc="-25">
                <a:latin typeface="Arial"/>
                <a:cs typeface="Arial"/>
              </a:rPr>
              <a:t>consequat. </a:t>
            </a:r>
            <a:r>
              <a:rPr dirty="0" sz="1800" spc="-60">
                <a:latin typeface="Arial"/>
                <a:cs typeface="Arial"/>
              </a:rPr>
              <a:t>Suspendisse </a:t>
            </a:r>
            <a:r>
              <a:rPr dirty="0" sz="1800" spc="20">
                <a:latin typeface="Arial"/>
                <a:cs typeface="Arial"/>
              </a:rPr>
              <a:t>imperdiet </a:t>
            </a:r>
            <a:r>
              <a:rPr dirty="0" sz="1800" spc="-20">
                <a:latin typeface="Arial"/>
                <a:cs typeface="Arial"/>
              </a:rPr>
              <a:t>felis </a:t>
            </a:r>
            <a:r>
              <a:rPr dirty="0" sz="1800" spc="-5">
                <a:latin typeface="Arial"/>
                <a:cs typeface="Arial"/>
              </a:rPr>
              <a:t>sit </a:t>
            </a:r>
            <a:r>
              <a:rPr dirty="0" sz="1800">
                <a:latin typeface="Arial"/>
                <a:cs typeface="Arial"/>
              </a:rPr>
              <a:t>amet </a:t>
            </a:r>
            <a:r>
              <a:rPr dirty="0" sz="1800" spc="-5">
                <a:latin typeface="Arial"/>
                <a:cs typeface="Arial"/>
              </a:rPr>
              <a:t>purus </a:t>
            </a:r>
            <a:r>
              <a:rPr dirty="0" sz="1800" spc="5">
                <a:latin typeface="Arial"/>
                <a:cs typeface="Arial"/>
              </a:rPr>
              <a:t>fermentum, </a:t>
            </a:r>
            <a:r>
              <a:rPr dirty="0" sz="1800" spc="-90">
                <a:latin typeface="Arial"/>
                <a:cs typeface="Arial"/>
              </a:rPr>
              <a:t>a </a:t>
            </a:r>
            <a:r>
              <a:rPr dirty="0" sz="1800" spc="-5">
                <a:latin typeface="Arial"/>
                <a:cs typeface="Arial"/>
              </a:rPr>
              <a:t>eleifend </a:t>
            </a:r>
            <a:r>
              <a:rPr dirty="0" sz="1800">
                <a:latin typeface="Arial"/>
                <a:cs typeface="Arial"/>
              </a:rPr>
              <a:t>nulla  </a:t>
            </a:r>
            <a:r>
              <a:rPr dirty="0" sz="1800" spc="15">
                <a:latin typeface="Arial"/>
                <a:cs typeface="Arial"/>
              </a:rPr>
              <a:t>commodo. </a:t>
            </a:r>
            <a:r>
              <a:rPr dirty="0" sz="1800" spc="-20">
                <a:latin typeface="Arial"/>
                <a:cs typeface="Arial"/>
              </a:rPr>
              <a:t>Proin </a:t>
            </a:r>
            <a:r>
              <a:rPr dirty="0" sz="1800" spc="40">
                <a:latin typeface="Arial"/>
                <a:cs typeface="Arial"/>
              </a:rPr>
              <a:t>dolor </a:t>
            </a:r>
            <a:r>
              <a:rPr dirty="0" sz="1800" spc="-70">
                <a:latin typeface="Arial"/>
                <a:cs typeface="Arial"/>
              </a:rPr>
              <a:t>sem, </a:t>
            </a:r>
            <a:r>
              <a:rPr dirty="0" sz="1800" spc="10">
                <a:latin typeface="Arial"/>
                <a:cs typeface="Arial"/>
              </a:rPr>
              <a:t>vulputate </a:t>
            </a:r>
            <a:r>
              <a:rPr dirty="0" sz="1800" spc="-10">
                <a:latin typeface="Arial"/>
                <a:cs typeface="Arial"/>
              </a:rPr>
              <a:t>quis </a:t>
            </a:r>
            <a:r>
              <a:rPr dirty="0" sz="1800" spc="-20">
                <a:latin typeface="Arial"/>
                <a:cs typeface="Arial"/>
              </a:rPr>
              <a:t>faucibus eget, </a:t>
            </a:r>
            <a:r>
              <a:rPr dirty="0" sz="1800" spc="20">
                <a:latin typeface="Arial"/>
                <a:cs typeface="Arial"/>
              </a:rPr>
              <a:t>fringilla </a:t>
            </a:r>
            <a:r>
              <a:rPr dirty="0" sz="1800" spc="-50">
                <a:latin typeface="Arial"/>
                <a:cs typeface="Arial"/>
              </a:rPr>
              <a:t>sed </a:t>
            </a:r>
            <a:r>
              <a:rPr dirty="0" sz="1800" spc="-35">
                <a:latin typeface="Arial"/>
                <a:cs typeface="Arial"/>
              </a:rPr>
              <a:t>nisi. </a:t>
            </a:r>
            <a:r>
              <a:rPr dirty="0" sz="1800" spc="-50">
                <a:latin typeface="Arial"/>
                <a:cs typeface="Arial"/>
              </a:rPr>
              <a:t>Maecenas </a:t>
            </a:r>
            <a:r>
              <a:rPr dirty="0" sz="1800" spc="-5">
                <a:latin typeface="Arial"/>
                <a:cs typeface="Arial"/>
              </a:rPr>
              <a:t>sit </a:t>
            </a:r>
            <a:r>
              <a:rPr dirty="0" sz="1800">
                <a:latin typeface="Arial"/>
                <a:cs typeface="Arial"/>
              </a:rPr>
              <a:t>amet  </a:t>
            </a:r>
            <a:r>
              <a:rPr dirty="0" sz="1800" spc="-15">
                <a:latin typeface="Arial"/>
                <a:cs typeface="Arial"/>
              </a:rPr>
              <a:t>consequat </a:t>
            </a:r>
            <a:r>
              <a:rPr dirty="0" sz="1800" spc="-30">
                <a:latin typeface="Arial"/>
                <a:cs typeface="Arial"/>
              </a:rPr>
              <a:t>urna, </a:t>
            </a:r>
            <a:r>
              <a:rPr dirty="0" sz="1800" spc="60">
                <a:latin typeface="Arial"/>
                <a:cs typeface="Arial"/>
              </a:rPr>
              <a:t>ut </a:t>
            </a:r>
            <a:r>
              <a:rPr dirty="0" sz="1800" spc="35">
                <a:latin typeface="Arial"/>
                <a:cs typeface="Arial"/>
              </a:rPr>
              <a:t>tincidunt </a:t>
            </a:r>
            <a:r>
              <a:rPr dirty="0" sz="1800" spc="-35">
                <a:latin typeface="Arial"/>
                <a:cs typeface="Arial"/>
              </a:rPr>
              <a:t>mauris. </a:t>
            </a:r>
            <a:r>
              <a:rPr dirty="0" sz="1800" spc="10">
                <a:latin typeface="Arial"/>
                <a:cs typeface="Arial"/>
              </a:rPr>
              <a:t>Nullam </a:t>
            </a:r>
            <a:r>
              <a:rPr dirty="0" sz="1800" spc="-5">
                <a:latin typeface="Arial"/>
                <a:cs typeface="Arial"/>
              </a:rPr>
              <a:t>sit </a:t>
            </a:r>
            <a:r>
              <a:rPr dirty="0" sz="1800">
                <a:latin typeface="Arial"/>
                <a:cs typeface="Arial"/>
              </a:rPr>
              <a:t>amet </a:t>
            </a:r>
            <a:r>
              <a:rPr dirty="0" sz="1800" spc="5">
                <a:latin typeface="Arial"/>
                <a:cs typeface="Arial"/>
              </a:rPr>
              <a:t>velit </a:t>
            </a:r>
            <a:r>
              <a:rPr dirty="0" sz="1800" spc="-90">
                <a:latin typeface="Arial"/>
                <a:cs typeface="Arial"/>
              </a:rPr>
              <a:t>a </a:t>
            </a:r>
            <a:r>
              <a:rPr dirty="0" sz="1800" spc="40">
                <a:latin typeface="Arial"/>
                <a:cs typeface="Arial"/>
              </a:rPr>
              <a:t>dolor </a:t>
            </a:r>
            <a:r>
              <a:rPr dirty="0" sz="1800" spc="30">
                <a:latin typeface="Arial"/>
                <a:cs typeface="Arial"/>
              </a:rPr>
              <a:t>dictum </a:t>
            </a:r>
            <a:r>
              <a:rPr dirty="0" sz="1800" spc="-25">
                <a:latin typeface="Arial"/>
                <a:cs typeface="Arial"/>
              </a:rPr>
              <a:t>consequat. </a:t>
            </a:r>
            <a:r>
              <a:rPr dirty="0" sz="1800" spc="-105">
                <a:latin typeface="Arial"/>
                <a:cs typeface="Arial"/>
              </a:rPr>
              <a:t>Fusce </a:t>
            </a:r>
            <a:r>
              <a:rPr dirty="0" sz="1800" spc="10">
                <a:latin typeface="Arial"/>
                <a:cs typeface="Arial"/>
              </a:rPr>
              <a:t>blandit,  enim </a:t>
            </a:r>
            <a:r>
              <a:rPr dirty="0" sz="1800" spc="-30">
                <a:latin typeface="Arial"/>
                <a:cs typeface="Arial"/>
              </a:rPr>
              <a:t>vel </a:t>
            </a:r>
            <a:r>
              <a:rPr dirty="0" sz="1800" spc="35">
                <a:latin typeface="Arial"/>
                <a:cs typeface="Arial"/>
              </a:rPr>
              <a:t>tincidunt </a:t>
            </a:r>
            <a:r>
              <a:rPr dirty="0" sz="1800" spc="-35">
                <a:latin typeface="Arial"/>
                <a:cs typeface="Arial"/>
              </a:rPr>
              <a:t>viverra, </a:t>
            </a:r>
            <a:r>
              <a:rPr dirty="0" sz="1800">
                <a:latin typeface="Arial"/>
                <a:cs typeface="Arial"/>
              </a:rPr>
              <a:t>ipsum </a:t>
            </a:r>
            <a:r>
              <a:rPr dirty="0" sz="1800" spc="5">
                <a:latin typeface="Arial"/>
                <a:cs typeface="Arial"/>
              </a:rPr>
              <a:t>justo </a:t>
            </a:r>
            <a:r>
              <a:rPr dirty="0" sz="1800" spc="-40">
                <a:latin typeface="Arial"/>
                <a:cs typeface="Arial"/>
              </a:rPr>
              <a:t>varius </a:t>
            </a:r>
            <a:r>
              <a:rPr dirty="0" sz="1800" spc="-10">
                <a:latin typeface="Arial"/>
                <a:cs typeface="Arial"/>
              </a:rPr>
              <a:t>ligula, </a:t>
            </a:r>
            <a:r>
              <a:rPr dirty="0" sz="1800" spc="25">
                <a:latin typeface="Arial"/>
                <a:cs typeface="Arial"/>
              </a:rPr>
              <a:t>non </a:t>
            </a:r>
            <a:r>
              <a:rPr dirty="0" sz="1800" spc="-30">
                <a:latin typeface="Arial"/>
                <a:cs typeface="Arial"/>
              </a:rPr>
              <a:t>semper </a:t>
            </a:r>
            <a:r>
              <a:rPr dirty="0" sz="1800" spc="10">
                <a:latin typeface="Arial"/>
                <a:cs typeface="Arial"/>
              </a:rPr>
              <a:t>enim </a:t>
            </a:r>
            <a:r>
              <a:rPr dirty="0" sz="1800" spc="-50">
                <a:latin typeface="Arial"/>
                <a:cs typeface="Arial"/>
              </a:rPr>
              <a:t>lacus </a:t>
            </a:r>
            <a:r>
              <a:rPr dirty="0" sz="1800" spc="5">
                <a:latin typeface="Arial"/>
                <a:cs typeface="Arial"/>
              </a:rPr>
              <a:t>eget </a:t>
            </a:r>
            <a:r>
              <a:rPr dirty="0" sz="1800" spc="-15">
                <a:latin typeface="Arial"/>
                <a:cs typeface="Arial"/>
              </a:rPr>
              <a:t>justo. </a:t>
            </a:r>
            <a:r>
              <a:rPr dirty="0" sz="1800" spc="20">
                <a:latin typeface="Arial"/>
                <a:cs typeface="Arial"/>
              </a:rPr>
              <a:t>Ut </a:t>
            </a:r>
            <a:r>
              <a:rPr dirty="0" sz="1800" spc="15">
                <a:latin typeface="Arial"/>
                <a:cs typeface="Arial"/>
              </a:rPr>
              <a:t>rutrum, </a:t>
            </a:r>
            <a:r>
              <a:rPr dirty="0" sz="1800" spc="40">
                <a:latin typeface="Arial"/>
                <a:cs typeface="Arial"/>
              </a:rPr>
              <a:t>dolor  </a:t>
            </a:r>
            <a:r>
              <a:rPr dirty="0" sz="1800" spc="-90">
                <a:latin typeface="Arial"/>
                <a:cs typeface="Arial"/>
              </a:rPr>
              <a:t>a </a:t>
            </a:r>
            <a:r>
              <a:rPr dirty="0" sz="1800" spc="-15">
                <a:latin typeface="Arial"/>
                <a:cs typeface="Arial"/>
              </a:rPr>
              <a:t>placerat </a:t>
            </a:r>
            <a:r>
              <a:rPr dirty="0" sz="1800" spc="-10">
                <a:latin typeface="Arial"/>
                <a:cs typeface="Arial"/>
              </a:rPr>
              <a:t>tempor, nunc </a:t>
            </a:r>
            <a:r>
              <a:rPr dirty="0" sz="1800" spc="-20">
                <a:latin typeface="Arial"/>
                <a:cs typeface="Arial"/>
              </a:rPr>
              <a:t>felis </a:t>
            </a:r>
            <a:r>
              <a:rPr dirty="0" sz="1800" spc="-40">
                <a:latin typeface="Arial"/>
                <a:cs typeface="Arial"/>
              </a:rPr>
              <a:t>varius </a:t>
            </a:r>
            <a:r>
              <a:rPr dirty="0" sz="1800" spc="-5">
                <a:latin typeface="Arial"/>
                <a:cs typeface="Arial"/>
              </a:rPr>
              <a:t>libero, </a:t>
            </a:r>
            <a:r>
              <a:rPr dirty="0" sz="1800" spc="-30">
                <a:latin typeface="Arial"/>
                <a:cs typeface="Arial"/>
              </a:rPr>
              <a:t>vel </a:t>
            </a:r>
            <a:r>
              <a:rPr dirty="0" sz="1800" spc="-10">
                <a:latin typeface="Arial"/>
                <a:cs typeface="Arial"/>
              </a:rPr>
              <a:t>gravida </a:t>
            </a:r>
            <a:r>
              <a:rPr dirty="0" sz="1800" spc="-15">
                <a:latin typeface="Arial"/>
                <a:cs typeface="Arial"/>
              </a:rPr>
              <a:t>magna </a:t>
            </a:r>
            <a:r>
              <a:rPr dirty="0" sz="1800" spc="10">
                <a:latin typeface="Arial"/>
                <a:cs typeface="Arial"/>
              </a:rPr>
              <a:t>velit </a:t>
            </a:r>
            <a:r>
              <a:rPr dirty="0" sz="1800" spc="-10">
                <a:latin typeface="Arial"/>
                <a:cs typeface="Arial"/>
              </a:rPr>
              <a:t>vitae </a:t>
            </a:r>
            <a:r>
              <a:rPr dirty="0" sz="1800" spc="15">
                <a:latin typeface="Arial"/>
                <a:cs typeface="Arial"/>
              </a:rPr>
              <a:t>odio. </a:t>
            </a:r>
            <a:r>
              <a:rPr dirty="0" sz="1800" spc="-55">
                <a:latin typeface="Arial"/>
                <a:cs typeface="Arial"/>
              </a:rPr>
              <a:t>Praesent </a:t>
            </a:r>
            <a:r>
              <a:rPr dirty="0" sz="1800" spc="15">
                <a:latin typeface="Arial"/>
                <a:cs typeface="Arial"/>
              </a:rPr>
              <a:t>et </a:t>
            </a:r>
            <a:r>
              <a:rPr dirty="0" sz="1800" spc="-20">
                <a:latin typeface="Arial"/>
                <a:cs typeface="Arial"/>
              </a:rPr>
              <a:t>felis </a:t>
            </a:r>
            <a:r>
              <a:rPr dirty="0" sz="1800" spc="-30">
                <a:latin typeface="Arial"/>
                <a:cs typeface="Arial"/>
              </a:rPr>
              <a:t>vel </a:t>
            </a:r>
            <a:r>
              <a:rPr dirty="0" sz="1800" spc="-40">
                <a:latin typeface="Arial"/>
                <a:cs typeface="Arial"/>
              </a:rPr>
              <a:t>eros  </a:t>
            </a:r>
            <a:r>
              <a:rPr dirty="0" sz="1800" spc="10">
                <a:latin typeface="Arial"/>
                <a:cs typeface="Arial"/>
              </a:rPr>
              <a:t>finibus </a:t>
            </a:r>
            <a:r>
              <a:rPr dirty="0" sz="1800" spc="-15">
                <a:latin typeface="Arial"/>
                <a:cs typeface="Arial"/>
              </a:rPr>
              <a:t>aliquam. </a:t>
            </a:r>
            <a:r>
              <a:rPr dirty="0" sz="1800" spc="20">
                <a:latin typeface="Arial"/>
                <a:cs typeface="Arial"/>
              </a:rPr>
              <a:t>Ut condimentum </a:t>
            </a:r>
            <a:r>
              <a:rPr dirty="0" sz="1800" spc="40">
                <a:latin typeface="Arial"/>
                <a:cs typeface="Arial"/>
              </a:rPr>
              <a:t>mi </a:t>
            </a:r>
            <a:r>
              <a:rPr dirty="0" sz="1800" spc="20">
                <a:latin typeface="Arial"/>
                <a:cs typeface="Arial"/>
              </a:rPr>
              <a:t>in fermentum</a:t>
            </a:r>
            <a:r>
              <a:rPr dirty="0" sz="1800" spc="-1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vulputate.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 spc="-40">
                <a:latin typeface="Arial"/>
                <a:cs typeface="Arial"/>
              </a:rPr>
              <a:t>Pellentesque </a:t>
            </a:r>
            <a:r>
              <a:rPr dirty="0" sz="1800" spc="5">
                <a:latin typeface="Arial"/>
                <a:cs typeface="Arial"/>
              </a:rPr>
              <a:t>ullamcorper </a:t>
            </a:r>
            <a:r>
              <a:rPr dirty="0" sz="1800" spc="30">
                <a:latin typeface="Arial"/>
                <a:cs typeface="Arial"/>
              </a:rPr>
              <a:t>nibh </a:t>
            </a:r>
            <a:r>
              <a:rPr dirty="0" sz="1800" spc="25">
                <a:latin typeface="Arial"/>
                <a:cs typeface="Arial"/>
              </a:rPr>
              <a:t>non </a:t>
            </a:r>
            <a:r>
              <a:rPr dirty="0" sz="1800" spc="-35">
                <a:latin typeface="Arial"/>
                <a:cs typeface="Arial"/>
              </a:rPr>
              <a:t>est </a:t>
            </a:r>
            <a:r>
              <a:rPr dirty="0" sz="1800" spc="-50">
                <a:latin typeface="Arial"/>
                <a:cs typeface="Arial"/>
              </a:rPr>
              <a:t>accumsan </a:t>
            </a:r>
            <a:r>
              <a:rPr dirty="0" sz="1800">
                <a:latin typeface="Arial"/>
                <a:cs typeface="Arial"/>
              </a:rPr>
              <a:t>hendrerit. </a:t>
            </a:r>
            <a:r>
              <a:rPr dirty="0" sz="1800" spc="-10">
                <a:latin typeface="Arial"/>
                <a:cs typeface="Arial"/>
              </a:rPr>
              <a:t>Mauris </a:t>
            </a:r>
            <a:r>
              <a:rPr dirty="0" sz="1800">
                <a:latin typeface="Arial"/>
                <a:cs typeface="Arial"/>
              </a:rPr>
              <a:t>auctor euismod </a:t>
            </a:r>
            <a:r>
              <a:rPr dirty="0" sz="1800" spc="-55">
                <a:latin typeface="Arial"/>
                <a:cs typeface="Arial"/>
              </a:rPr>
              <a:t>sem </a:t>
            </a:r>
            <a:r>
              <a:rPr dirty="0" sz="1800" spc="-10">
                <a:latin typeface="Arial"/>
                <a:cs typeface="Arial"/>
              </a:rPr>
              <a:t>quis </a:t>
            </a:r>
            <a:r>
              <a:rPr dirty="0" sz="1800" spc="-20">
                <a:latin typeface="Arial"/>
                <a:cs typeface="Arial"/>
              </a:rPr>
              <a:t>euismod.  </a:t>
            </a:r>
            <a:r>
              <a:rPr dirty="0" sz="1800" spc="-5">
                <a:latin typeface="Arial"/>
                <a:cs typeface="Arial"/>
              </a:rPr>
              <a:t>In </a:t>
            </a:r>
            <a:r>
              <a:rPr dirty="0" sz="1800" spc="25">
                <a:latin typeface="Arial"/>
                <a:cs typeface="Arial"/>
              </a:rPr>
              <a:t>non </a:t>
            </a:r>
            <a:r>
              <a:rPr dirty="0" sz="1800" spc="-50">
                <a:latin typeface="Arial"/>
                <a:cs typeface="Arial"/>
              </a:rPr>
              <a:t>cursus </a:t>
            </a:r>
            <a:r>
              <a:rPr dirty="0" sz="1800" spc="-35">
                <a:latin typeface="Arial"/>
                <a:cs typeface="Arial"/>
              </a:rPr>
              <a:t>mauris. </a:t>
            </a:r>
            <a:r>
              <a:rPr dirty="0" sz="1800" spc="5">
                <a:latin typeface="Arial"/>
                <a:cs typeface="Arial"/>
              </a:rPr>
              <a:t>Nulla </a:t>
            </a:r>
            <a:r>
              <a:rPr dirty="0" sz="1800">
                <a:latin typeface="Arial"/>
                <a:cs typeface="Arial"/>
              </a:rPr>
              <a:t>auctor </a:t>
            </a:r>
            <a:r>
              <a:rPr dirty="0" sz="1800" spc="-45">
                <a:latin typeface="Arial"/>
                <a:cs typeface="Arial"/>
              </a:rPr>
              <a:t>risus </a:t>
            </a:r>
            <a:r>
              <a:rPr dirty="0" sz="1800" spc="30">
                <a:latin typeface="Arial"/>
                <a:cs typeface="Arial"/>
              </a:rPr>
              <a:t>lobortis </a:t>
            </a:r>
            <a:r>
              <a:rPr dirty="0" sz="1800" spc="-15">
                <a:latin typeface="Arial"/>
                <a:cs typeface="Arial"/>
              </a:rPr>
              <a:t>nisl </a:t>
            </a:r>
            <a:r>
              <a:rPr dirty="0" sz="1800" spc="-30">
                <a:latin typeface="Arial"/>
                <a:cs typeface="Arial"/>
              </a:rPr>
              <a:t>iaculis </a:t>
            </a:r>
            <a:r>
              <a:rPr dirty="0" sz="1800" spc="10">
                <a:latin typeface="Arial"/>
                <a:cs typeface="Arial"/>
              </a:rPr>
              <a:t>blandit. </a:t>
            </a:r>
            <a:r>
              <a:rPr dirty="0" sz="1800" spc="-10">
                <a:latin typeface="Arial"/>
                <a:cs typeface="Arial"/>
              </a:rPr>
              <a:t>Vestibulum </a:t>
            </a:r>
            <a:r>
              <a:rPr dirty="0" sz="1800" spc="5">
                <a:latin typeface="Arial"/>
                <a:cs typeface="Arial"/>
              </a:rPr>
              <a:t>at </a:t>
            </a:r>
            <a:r>
              <a:rPr dirty="0" sz="1800" spc="40">
                <a:latin typeface="Arial"/>
                <a:cs typeface="Arial"/>
              </a:rPr>
              <a:t>dolor </a:t>
            </a:r>
            <a:r>
              <a:rPr dirty="0" sz="1800" spc="-90">
                <a:latin typeface="Arial"/>
                <a:cs typeface="Arial"/>
              </a:rPr>
              <a:t>massa. </a:t>
            </a:r>
            <a:r>
              <a:rPr dirty="0" sz="1800" spc="-100">
                <a:latin typeface="Arial"/>
                <a:cs typeface="Arial"/>
              </a:rPr>
              <a:t>Fusce  </a:t>
            </a:r>
            <a:r>
              <a:rPr dirty="0" sz="1800" spc="-15">
                <a:latin typeface="Arial"/>
                <a:cs typeface="Arial"/>
              </a:rPr>
              <a:t>placerat </a:t>
            </a:r>
            <a:r>
              <a:rPr dirty="0" sz="1800" spc="35">
                <a:latin typeface="Arial"/>
                <a:cs typeface="Arial"/>
              </a:rPr>
              <a:t>dictum </a:t>
            </a:r>
            <a:r>
              <a:rPr dirty="0" sz="1800" spc="-35">
                <a:latin typeface="Arial"/>
                <a:cs typeface="Arial"/>
              </a:rPr>
              <a:t>nisl. </a:t>
            </a:r>
            <a:r>
              <a:rPr dirty="0" sz="1800" spc="55">
                <a:latin typeface="Arial"/>
                <a:cs typeface="Arial"/>
              </a:rPr>
              <a:t>Morbi </a:t>
            </a:r>
            <a:r>
              <a:rPr dirty="0" sz="1800" spc="-10">
                <a:latin typeface="Arial"/>
                <a:cs typeface="Arial"/>
              </a:rPr>
              <a:t>gravida </a:t>
            </a:r>
            <a:r>
              <a:rPr dirty="0" sz="1800" spc="-75">
                <a:latin typeface="Arial"/>
                <a:cs typeface="Arial"/>
              </a:rPr>
              <a:t>ex </a:t>
            </a:r>
            <a:r>
              <a:rPr dirty="0" sz="1800" spc="-10">
                <a:latin typeface="Arial"/>
                <a:cs typeface="Arial"/>
              </a:rPr>
              <a:t>quis </a:t>
            </a:r>
            <a:r>
              <a:rPr dirty="0" sz="1800" spc="-15">
                <a:latin typeface="Arial"/>
                <a:cs typeface="Arial"/>
              </a:rPr>
              <a:t>nisi </a:t>
            </a:r>
            <a:r>
              <a:rPr dirty="0" sz="1800" spc="-60">
                <a:latin typeface="Arial"/>
                <a:cs typeface="Arial"/>
              </a:rPr>
              <a:t>cursus, </a:t>
            </a:r>
            <a:r>
              <a:rPr dirty="0" sz="1800" spc="-55">
                <a:latin typeface="Arial"/>
                <a:cs typeface="Arial"/>
              </a:rPr>
              <a:t>sed </a:t>
            </a:r>
            <a:r>
              <a:rPr dirty="0" sz="1800" spc="-10">
                <a:latin typeface="Arial"/>
                <a:cs typeface="Arial"/>
              </a:rPr>
              <a:t>consectetur metus </a:t>
            </a:r>
            <a:r>
              <a:rPr dirty="0" sz="1800" spc="-35">
                <a:latin typeface="Arial"/>
                <a:cs typeface="Arial"/>
              </a:rPr>
              <a:t>vehicula. </a:t>
            </a:r>
            <a:r>
              <a:rPr dirty="0" sz="1800" spc="-25">
                <a:latin typeface="Arial"/>
                <a:cs typeface="Arial"/>
              </a:rPr>
              <a:t>Donec </a:t>
            </a:r>
            <a:r>
              <a:rPr dirty="0" sz="1800" spc="-35">
                <a:latin typeface="Arial"/>
                <a:cs typeface="Arial"/>
              </a:rPr>
              <a:t>sapien  </a:t>
            </a:r>
            <a:r>
              <a:rPr dirty="0" sz="1800" spc="-15">
                <a:latin typeface="Arial"/>
                <a:cs typeface="Arial"/>
              </a:rPr>
              <a:t>velit, suscipit </a:t>
            </a:r>
            <a:r>
              <a:rPr dirty="0" sz="1800" spc="-85">
                <a:latin typeface="Arial"/>
                <a:cs typeface="Arial"/>
              </a:rPr>
              <a:t>a </a:t>
            </a:r>
            <a:r>
              <a:rPr dirty="0" sz="1800" spc="5">
                <a:latin typeface="Arial"/>
                <a:cs typeface="Arial"/>
              </a:rPr>
              <a:t>mollis </a:t>
            </a:r>
            <a:r>
              <a:rPr dirty="0" sz="1800" spc="-30">
                <a:latin typeface="Arial"/>
                <a:cs typeface="Arial"/>
              </a:rPr>
              <a:t>at, </a:t>
            </a:r>
            <a:r>
              <a:rPr dirty="0" sz="1800" spc="10">
                <a:latin typeface="Arial"/>
                <a:cs typeface="Arial"/>
              </a:rPr>
              <a:t>mattis </a:t>
            </a:r>
            <a:r>
              <a:rPr dirty="0" sz="1800">
                <a:latin typeface="Arial"/>
                <a:cs typeface="Arial"/>
              </a:rPr>
              <a:t>dignissim </a:t>
            </a:r>
            <a:r>
              <a:rPr dirty="0" sz="1800" spc="-5">
                <a:latin typeface="Arial"/>
                <a:cs typeface="Arial"/>
              </a:rPr>
              <a:t>ligula. </a:t>
            </a:r>
            <a:r>
              <a:rPr dirty="0" sz="1800" spc="-25">
                <a:latin typeface="Arial"/>
                <a:cs typeface="Arial"/>
              </a:rPr>
              <a:t>Donec </a:t>
            </a:r>
            <a:r>
              <a:rPr dirty="0" sz="1800" spc="-80">
                <a:latin typeface="Arial"/>
                <a:cs typeface="Arial"/>
              </a:rPr>
              <a:t>ac </a:t>
            </a:r>
            <a:r>
              <a:rPr dirty="0" sz="1800" spc="10">
                <a:latin typeface="Arial"/>
                <a:cs typeface="Arial"/>
              </a:rPr>
              <a:t>diam </a:t>
            </a:r>
            <a:r>
              <a:rPr dirty="0" sz="1800" spc="-15">
                <a:latin typeface="Arial"/>
                <a:cs typeface="Arial"/>
              </a:rPr>
              <a:t>tempus, </a:t>
            </a:r>
            <a:r>
              <a:rPr dirty="0" sz="1800" spc="-30">
                <a:latin typeface="Arial"/>
                <a:cs typeface="Arial"/>
              </a:rPr>
              <a:t>iaculis </a:t>
            </a:r>
            <a:r>
              <a:rPr dirty="0" sz="1800" spc="-5">
                <a:latin typeface="Arial"/>
                <a:cs typeface="Arial"/>
              </a:rPr>
              <a:t>urna </a:t>
            </a:r>
            <a:r>
              <a:rPr dirty="0" sz="1800" spc="-35">
                <a:latin typeface="Arial"/>
                <a:cs typeface="Arial"/>
              </a:rPr>
              <a:t>maximus, </a:t>
            </a:r>
            <a:r>
              <a:rPr dirty="0" sz="1800" spc="30">
                <a:latin typeface="Arial"/>
                <a:cs typeface="Arial"/>
              </a:rPr>
              <a:t>dictum  </a:t>
            </a:r>
            <a:r>
              <a:rPr dirty="0" sz="1800" spc="-30">
                <a:latin typeface="Arial"/>
                <a:cs typeface="Arial"/>
              </a:rPr>
              <a:t>augue. </a:t>
            </a:r>
            <a:r>
              <a:rPr dirty="0" sz="1800" spc="5">
                <a:latin typeface="Arial"/>
                <a:cs typeface="Arial"/>
              </a:rPr>
              <a:t>Nulla </a:t>
            </a:r>
            <a:r>
              <a:rPr dirty="0" sz="1800" spc="-50">
                <a:latin typeface="Arial"/>
                <a:cs typeface="Arial"/>
              </a:rPr>
              <a:t>sed </a:t>
            </a:r>
            <a:r>
              <a:rPr dirty="0" sz="1800" spc="-5">
                <a:latin typeface="Arial"/>
                <a:cs typeface="Arial"/>
              </a:rPr>
              <a:t>ultricies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orci.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33759" y="6222491"/>
            <a:ext cx="656844" cy="2316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790"/>
              </a:lnSpc>
            </a:pPr>
            <a:r>
              <a:rPr dirty="0" spc="-35"/>
              <a:t>“The</a:t>
            </a:r>
            <a:r>
              <a:rPr dirty="0" spc="-45"/>
              <a:t> </a:t>
            </a:r>
            <a:r>
              <a:rPr dirty="0" spc="-15"/>
              <a:t>European</a:t>
            </a:r>
            <a:r>
              <a:rPr dirty="0" spc="-25"/>
              <a:t> </a:t>
            </a:r>
            <a:r>
              <a:rPr dirty="0" spc="-15"/>
              <a:t>Commission’s</a:t>
            </a:r>
            <a:r>
              <a:rPr dirty="0" spc="-35"/>
              <a:t> </a:t>
            </a:r>
            <a:r>
              <a:rPr dirty="0" spc="-15"/>
              <a:t>support</a:t>
            </a:r>
            <a:r>
              <a:rPr dirty="0" spc="-30"/>
              <a:t> </a:t>
            </a:r>
            <a:r>
              <a:rPr dirty="0" spc="-15"/>
              <a:t>of</a:t>
            </a:r>
            <a:r>
              <a:rPr dirty="0" spc="-35"/>
              <a:t> </a:t>
            </a:r>
            <a:r>
              <a:rPr dirty="0" spc="-20"/>
              <a:t>this</a:t>
            </a:r>
            <a:r>
              <a:rPr dirty="0" spc="-35"/>
              <a:t> </a:t>
            </a:r>
            <a:r>
              <a:rPr dirty="0" spc="-25"/>
              <a:t>publication</a:t>
            </a:r>
            <a:r>
              <a:rPr dirty="0" spc="-40"/>
              <a:t> </a:t>
            </a:r>
            <a:r>
              <a:rPr dirty="0" spc="-10"/>
              <a:t>does</a:t>
            </a:r>
            <a:r>
              <a:rPr dirty="0" spc="-25"/>
              <a:t> </a:t>
            </a:r>
            <a:r>
              <a:rPr dirty="0" spc="-10"/>
              <a:t>not</a:t>
            </a:r>
            <a:r>
              <a:rPr dirty="0" spc="-30"/>
              <a:t> </a:t>
            </a:r>
            <a:r>
              <a:rPr dirty="0" spc="-25"/>
              <a:t>constitute</a:t>
            </a:r>
            <a:r>
              <a:rPr dirty="0" spc="-15"/>
              <a:t> </a:t>
            </a:r>
            <a:r>
              <a:rPr dirty="0" spc="-10"/>
              <a:t>an</a:t>
            </a:r>
            <a:r>
              <a:rPr dirty="0" spc="-40"/>
              <a:t> </a:t>
            </a:r>
            <a:r>
              <a:rPr dirty="0" spc="-15"/>
              <a:t>endorsement of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-30"/>
              <a:t> </a:t>
            </a:r>
            <a:r>
              <a:rPr dirty="0" spc="-25"/>
              <a:t>contents,</a:t>
            </a:r>
            <a:r>
              <a:rPr dirty="0" spc="5"/>
              <a:t> </a:t>
            </a:r>
            <a:r>
              <a:rPr dirty="0" spc="-20"/>
              <a:t>which</a:t>
            </a:r>
            <a:r>
              <a:rPr dirty="0" spc="-50"/>
              <a:t> </a:t>
            </a:r>
            <a:r>
              <a:rPr dirty="0" spc="-30"/>
              <a:t>reflect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10"/>
              <a:t> </a:t>
            </a:r>
            <a:r>
              <a:rPr dirty="0" spc="-20">
                <a:latin typeface="Arial"/>
                <a:cs typeface="Arial"/>
              </a:rPr>
              <a:t>views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only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10">
                <a:latin typeface="Arial"/>
                <a:cs typeface="Arial"/>
              </a:rPr>
              <a:t>of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dirty="0" spc="-15">
                <a:latin typeface="Arial"/>
                <a:cs typeface="Arial"/>
              </a:rPr>
              <a:t> authors,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pc="-10"/>
              <a:t>and</a:t>
            </a:r>
            <a:r>
              <a:rPr dirty="0" spc="-50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0"/>
              <a:t>Commission</a:t>
            </a:r>
            <a:r>
              <a:rPr dirty="0" spc="-60"/>
              <a:t> </a:t>
            </a:r>
            <a:r>
              <a:rPr dirty="0" spc="-15"/>
              <a:t>cannot</a:t>
            </a:r>
            <a:r>
              <a:rPr dirty="0" spc="-3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20"/>
              <a:t>held</a:t>
            </a:r>
            <a:r>
              <a:rPr dirty="0" spc="-50"/>
              <a:t> </a:t>
            </a:r>
            <a:r>
              <a:rPr dirty="0" spc="-15"/>
              <a:t>responsible</a:t>
            </a:r>
            <a:r>
              <a:rPr dirty="0" spc="-50"/>
              <a:t> </a:t>
            </a:r>
            <a:r>
              <a:rPr dirty="0" spc="-15"/>
              <a:t>for</a:t>
            </a:r>
            <a:r>
              <a:rPr dirty="0" spc="-50"/>
              <a:t> </a:t>
            </a:r>
            <a:r>
              <a:rPr dirty="0" spc="-15"/>
              <a:t>any</a:t>
            </a:r>
            <a:r>
              <a:rPr dirty="0" spc="-45"/>
              <a:t> </a:t>
            </a:r>
            <a:r>
              <a:rPr dirty="0" spc="-10"/>
              <a:t>use</a:t>
            </a:r>
            <a:r>
              <a:rPr dirty="0" spc="-50"/>
              <a:t> </a:t>
            </a:r>
            <a:r>
              <a:rPr dirty="0" spc="-15"/>
              <a:t>which</a:t>
            </a:r>
            <a:r>
              <a:rPr dirty="0" spc="-50"/>
              <a:t> </a:t>
            </a:r>
            <a:r>
              <a:rPr dirty="0" spc="-10"/>
              <a:t>may</a:t>
            </a:r>
            <a:r>
              <a:rPr dirty="0" spc="-4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15"/>
              <a:t>made</a:t>
            </a:r>
            <a:r>
              <a:rPr dirty="0" spc="-50"/>
              <a:t> </a:t>
            </a:r>
            <a:r>
              <a:rPr dirty="0" spc="-15"/>
              <a:t>of</a:t>
            </a:r>
            <a:r>
              <a:rPr dirty="0" spc="-45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5"/>
              <a:t>information</a:t>
            </a:r>
            <a:r>
              <a:rPr dirty="0" spc="-45"/>
              <a:t> </a:t>
            </a:r>
            <a:r>
              <a:rPr dirty="0" spc="-35"/>
              <a:t>therein.”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99403"/>
            <a:ext cx="12191999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1654" y="311625"/>
            <a:ext cx="1689067" cy="539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79785" y="291153"/>
            <a:ext cx="2662309" cy="574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085088"/>
            <a:ext cx="12191999" cy="67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59688" y="1455800"/>
            <a:ext cx="11074400" cy="4184650"/>
            <a:chOff x="559688" y="1455800"/>
            <a:chExt cx="11074400" cy="4184650"/>
          </a:xfrm>
        </p:grpSpPr>
        <p:sp>
          <p:nvSpPr>
            <p:cNvPr id="7" name="object 7"/>
            <p:cNvSpPr/>
            <p:nvPr/>
          </p:nvSpPr>
          <p:spPr>
            <a:xfrm>
              <a:off x="588263" y="2124455"/>
              <a:ext cx="5455920" cy="3487420"/>
            </a:xfrm>
            <a:custGeom>
              <a:avLst/>
              <a:gdLst/>
              <a:ahLst/>
              <a:cxnLst/>
              <a:rect l="l" t="t" r="r" b="b"/>
              <a:pathLst>
                <a:path w="5455920" h="3487420">
                  <a:moveTo>
                    <a:pt x="5246878" y="0"/>
                  </a:moveTo>
                  <a:lnTo>
                    <a:pt x="209042" y="0"/>
                  </a:lnTo>
                  <a:lnTo>
                    <a:pt x="161109" y="5521"/>
                  </a:lnTo>
                  <a:lnTo>
                    <a:pt x="117108" y="21248"/>
                  </a:lnTo>
                  <a:lnTo>
                    <a:pt x="78294" y="45926"/>
                  </a:lnTo>
                  <a:lnTo>
                    <a:pt x="45922" y="78300"/>
                  </a:lnTo>
                  <a:lnTo>
                    <a:pt x="21246" y="117113"/>
                  </a:lnTo>
                  <a:lnTo>
                    <a:pt x="5520" y="161113"/>
                  </a:lnTo>
                  <a:lnTo>
                    <a:pt x="0" y="209042"/>
                  </a:lnTo>
                  <a:lnTo>
                    <a:pt x="0" y="3277870"/>
                  </a:lnTo>
                  <a:lnTo>
                    <a:pt x="5520" y="3325798"/>
                  </a:lnTo>
                  <a:lnTo>
                    <a:pt x="21246" y="3369798"/>
                  </a:lnTo>
                  <a:lnTo>
                    <a:pt x="45922" y="3408611"/>
                  </a:lnTo>
                  <a:lnTo>
                    <a:pt x="78294" y="3440985"/>
                  </a:lnTo>
                  <a:lnTo>
                    <a:pt x="117108" y="3465663"/>
                  </a:lnTo>
                  <a:lnTo>
                    <a:pt x="161109" y="3481390"/>
                  </a:lnTo>
                  <a:lnTo>
                    <a:pt x="209042" y="3486912"/>
                  </a:lnTo>
                  <a:lnTo>
                    <a:pt x="5246878" y="3486912"/>
                  </a:lnTo>
                  <a:lnTo>
                    <a:pt x="5294806" y="3481390"/>
                  </a:lnTo>
                  <a:lnTo>
                    <a:pt x="5338806" y="3465663"/>
                  </a:lnTo>
                  <a:lnTo>
                    <a:pt x="5377619" y="3440985"/>
                  </a:lnTo>
                  <a:lnTo>
                    <a:pt x="5409993" y="3408611"/>
                  </a:lnTo>
                  <a:lnTo>
                    <a:pt x="5434671" y="3369798"/>
                  </a:lnTo>
                  <a:lnTo>
                    <a:pt x="5450398" y="3325798"/>
                  </a:lnTo>
                  <a:lnTo>
                    <a:pt x="5455920" y="3277870"/>
                  </a:lnTo>
                  <a:lnTo>
                    <a:pt x="5455920" y="209042"/>
                  </a:lnTo>
                  <a:lnTo>
                    <a:pt x="5450398" y="161113"/>
                  </a:lnTo>
                  <a:lnTo>
                    <a:pt x="5434671" y="117113"/>
                  </a:lnTo>
                  <a:lnTo>
                    <a:pt x="5409993" y="78300"/>
                  </a:lnTo>
                  <a:lnTo>
                    <a:pt x="5377619" y="45926"/>
                  </a:lnTo>
                  <a:lnTo>
                    <a:pt x="5338806" y="21248"/>
                  </a:lnTo>
                  <a:lnTo>
                    <a:pt x="5294806" y="5521"/>
                  </a:lnTo>
                  <a:lnTo>
                    <a:pt x="5246878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8263" y="2124455"/>
              <a:ext cx="5455920" cy="3487420"/>
            </a:xfrm>
            <a:custGeom>
              <a:avLst/>
              <a:gdLst/>
              <a:ahLst/>
              <a:cxnLst/>
              <a:rect l="l" t="t" r="r" b="b"/>
              <a:pathLst>
                <a:path w="5455920" h="3487420">
                  <a:moveTo>
                    <a:pt x="0" y="209042"/>
                  </a:moveTo>
                  <a:lnTo>
                    <a:pt x="5520" y="161113"/>
                  </a:lnTo>
                  <a:lnTo>
                    <a:pt x="21246" y="117113"/>
                  </a:lnTo>
                  <a:lnTo>
                    <a:pt x="45922" y="78300"/>
                  </a:lnTo>
                  <a:lnTo>
                    <a:pt x="78294" y="45926"/>
                  </a:lnTo>
                  <a:lnTo>
                    <a:pt x="117108" y="21248"/>
                  </a:lnTo>
                  <a:lnTo>
                    <a:pt x="161109" y="5521"/>
                  </a:lnTo>
                  <a:lnTo>
                    <a:pt x="209042" y="0"/>
                  </a:lnTo>
                  <a:lnTo>
                    <a:pt x="5246878" y="0"/>
                  </a:lnTo>
                  <a:lnTo>
                    <a:pt x="5294806" y="5521"/>
                  </a:lnTo>
                  <a:lnTo>
                    <a:pt x="5338806" y="21248"/>
                  </a:lnTo>
                  <a:lnTo>
                    <a:pt x="5377619" y="45926"/>
                  </a:lnTo>
                  <a:lnTo>
                    <a:pt x="5409993" y="78300"/>
                  </a:lnTo>
                  <a:lnTo>
                    <a:pt x="5434671" y="117113"/>
                  </a:lnTo>
                  <a:lnTo>
                    <a:pt x="5450398" y="161113"/>
                  </a:lnTo>
                  <a:lnTo>
                    <a:pt x="5455920" y="209042"/>
                  </a:lnTo>
                  <a:lnTo>
                    <a:pt x="5455920" y="3277870"/>
                  </a:lnTo>
                  <a:lnTo>
                    <a:pt x="5450398" y="3325798"/>
                  </a:lnTo>
                  <a:lnTo>
                    <a:pt x="5434671" y="3369798"/>
                  </a:lnTo>
                  <a:lnTo>
                    <a:pt x="5409993" y="3408611"/>
                  </a:lnTo>
                  <a:lnTo>
                    <a:pt x="5377619" y="3440985"/>
                  </a:lnTo>
                  <a:lnTo>
                    <a:pt x="5338806" y="3465663"/>
                  </a:lnTo>
                  <a:lnTo>
                    <a:pt x="5294806" y="3481390"/>
                  </a:lnTo>
                  <a:lnTo>
                    <a:pt x="5246878" y="3486912"/>
                  </a:lnTo>
                  <a:lnTo>
                    <a:pt x="209042" y="3486912"/>
                  </a:lnTo>
                  <a:lnTo>
                    <a:pt x="161109" y="3481390"/>
                  </a:lnTo>
                  <a:lnTo>
                    <a:pt x="117108" y="3465663"/>
                  </a:lnTo>
                  <a:lnTo>
                    <a:pt x="78294" y="3440985"/>
                  </a:lnTo>
                  <a:lnTo>
                    <a:pt x="45922" y="3408611"/>
                  </a:lnTo>
                  <a:lnTo>
                    <a:pt x="21246" y="3369798"/>
                  </a:lnTo>
                  <a:lnTo>
                    <a:pt x="5520" y="3325798"/>
                  </a:lnTo>
                  <a:lnTo>
                    <a:pt x="0" y="3277870"/>
                  </a:lnTo>
                  <a:lnTo>
                    <a:pt x="0" y="209042"/>
                  </a:lnTo>
                  <a:close/>
                </a:path>
              </a:pathLst>
            </a:custGeom>
            <a:ln w="57150">
              <a:solidFill>
                <a:srgbClr val="E6086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704587" y="1484375"/>
              <a:ext cx="6901180" cy="3758565"/>
            </a:xfrm>
            <a:custGeom>
              <a:avLst/>
              <a:gdLst/>
              <a:ahLst/>
              <a:cxnLst/>
              <a:rect l="l" t="t" r="r" b="b"/>
              <a:pathLst>
                <a:path w="6901180" h="3758565">
                  <a:moveTo>
                    <a:pt x="6675373" y="0"/>
                  </a:moveTo>
                  <a:lnTo>
                    <a:pt x="225298" y="0"/>
                  </a:lnTo>
                  <a:lnTo>
                    <a:pt x="179883" y="4575"/>
                  </a:lnTo>
                  <a:lnTo>
                    <a:pt x="137588" y="17700"/>
                  </a:lnTo>
                  <a:lnTo>
                    <a:pt x="99317" y="38469"/>
                  </a:lnTo>
                  <a:lnTo>
                    <a:pt x="65976" y="65976"/>
                  </a:lnTo>
                  <a:lnTo>
                    <a:pt x="38469" y="99317"/>
                  </a:lnTo>
                  <a:lnTo>
                    <a:pt x="17700" y="137588"/>
                  </a:lnTo>
                  <a:lnTo>
                    <a:pt x="4575" y="179883"/>
                  </a:lnTo>
                  <a:lnTo>
                    <a:pt x="0" y="225298"/>
                  </a:lnTo>
                  <a:lnTo>
                    <a:pt x="0" y="3532886"/>
                  </a:lnTo>
                  <a:lnTo>
                    <a:pt x="4575" y="3578300"/>
                  </a:lnTo>
                  <a:lnTo>
                    <a:pt x="17700" y="3620595"/>
                  </a:lnTo>
                  <a:lnTo>
                    <a:pt x="38469" y="3658866"/>
                  </a:lnTo>
                  <a:lnTo>
                    <a:pt x="65976" y="3692207"/>
                  </a:lnTo>
                  <a:lnTo>
                    <a:pt x="99317" y="3719714"/>
                  </a:lnTo>
                  <a:lnTo>
                    <a:pt x="137588" y="3740483"/>
                  </a:lnTo>
                  <a:lnTo>
                    <a:pt x="179883" y="3753608"/>
                  </a:lnTo>
                  <a:lnTo>
                    <a:pt x="225298" y="3758184"/>
                  </a:lnTo>
                  <a:lnTo>
                    <a:pt x="6675373" y="3758184"/>
                  </a:lnTo>
                  <a:lnTo>
                    <a:pt x="6720788" y="3753608"/>
                  </a:lnTo>
                  <a:lnTo>
                    <a:pt x="6763083" y="3740483"/>
                  </a:lnTo>
                  <a:lnTo>
                    <a:pt x="6801354" y="3719714"/>
                  </a:lnTo>
                  <a:lnTo>
                    <a:pt x="6834695" y="3692207"/>
                  </a:lnTo>
                  <a:lnTo>
                    <a:pt x="6862202" y="3658866"/>
                  </a:lnTo>
                  <a:lnTo>
                    <a:pt x="6882971" y="3620595"/>
                  </a:lnTo>
                  <a:lnTo>
                    <a:pt x="6896096" y="3578300"/>
                  </a:lnTo>
                  <a:lnTo>
                    <a:pt x="6900671" y="3532886"/>
                  </a:lnTo>
                  <a:lnTo>
                    <a:pt x="6900671" y="225298"/>
                  </a:lnTo>
                  <a:lnTo>
                    <a:pt x="6896096" y="179883"/>
                  </a:lnTo>
                  <a:lnTo>
                    <a:pt x="6882971" y="137588"/>
                  </a:lnTo>
                  <a:lnTo>
                    <a:pt x="6862202" y="99317"/>
                  </a:lnTo>
                  <a:lnTo>
                    <a:pt x="6834695" y="65976"/>
                  </a:lnTo>
                  <a:lnTo>
                    <a:pt x="6801354" y="38469"/>
                  </a:lnTo>
                  <a:lnTo>
                    <a:pt x="6763083" y="17700"/>
                  </a:lnTo>
                  <a:lnTo>
                    <a:pt x="6720788" y="4575"/>
                  </a:lnTo>
                  <a:lnTo>
                    <a:pt x="667537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04587" y="1484375"/>
              <a:ext cx="6901180" cy="3758565"/>
            </a:xfrm>
            <a:custGeom>
              <a:avLst/>
              <a:gdLst/>
              <a:ahLst/>
              <a:cxnLst/>
              <a:rect l="l" t="t" r="r" b="b"/>
              <a:pathLst>
                <a:path w="6901180" h="3758565">
                  <a:moveTo>
                    <a:pt x="0" y="225298"/>
                  </a:moveTo>
                  <a:lnTo>
                    <a:pt x="4575" y="179883"/>
                  </a:lnTo>
                  <a:lnTo>
                    <a:pt x="17700" y="137588"/>
                  </a:lnTo>
                  <a:lnTo>
                    <a:pt x="38469" y="99317"/>
                  </a:lnTo>
                  <a:lnTo>
                    <a:pt x="65976" y="65976"/>
                  </a:lnTo>
                  <a:lnTo>
                    <a:pt x="99317" y="38469"/>
                  </a:lnTo>
                  <a:lnTo>
                    <a:pt x="137588" y="17700"/>
                  </a:lnTo>
                  <a:lnTo>
                    <a:pt x="179883" y="4575"/>
                  </a:lnTo>
                  <a:lnTo>
                    <a:pt x="225298" y="0"/>
                  </a:lnTo>
                  <a:lnTo>
                    <a:pt x="6675373" y="0"/>
                  </a:lnTo>
                  <a:lnTo>
                    <a:pt x="6720788" y="4575"/>
                  </a:lnTo>
                  <a:lnTo>
                    <a:pt x="6763083" y="17700"/>
                  </a:lnTo>
                  <a:lnTo>
                    <a:pt x="6801354" y="38469"/>
                  </a:lnTo>
                  <a:lnTo>
                    <a:pt x="6834695" y="65976"/>
                  </a:lnTo>
                  <a:lnTo>
                    <a:pt x="6862202" y="99317"/>
                  </a:lnTo>
                  <a:lnTo>
                    <a:pt x="6882971" y="137588"/>
                  </a:lnTo>
                  <a:lnTo>
                    <a:pt x="6896096" y="179883"/>
                  </a:lnTo>
                  <a:lnTo>
                    <a:pt x="6900671" y="225298"/>
                  </a:lnTo>
                  <a:lnTo>
                    <a:pt x="6900671" y="3532886"/>
                  </a:lnTo>
                  <a:lnTo>
                    <a:pt x="6896096" y="3578300"/>
                  </a:lnTo>
                  <a:lnTo>
                    <a:pt x="6882971" y="3620595"/>
                  </a:lnTo>
                  <a:lnTo>
                    <a:pt x="6862202" y="3658866"/>
                  </a:lnTo>
                  <a:lnTo>
                    <a:pt x="6834695" y="3692207"/>
                  </a:lnTo>
                  <a:lnTo>
                    <a:pt x="6801354" y="3719714"/>
                  </a:lnTo>
                  <a:lnTo>
                    <a:pt x="6763083" y="3740483"/>
                  </a:lnTo>
                  <a:lnTo>
                    <a:pt x="6720788" y="3753608"/>
                  </a:lnTo>
                  <a:lnTo>
                    <a:pt x="6675373" y="3758184"/>
                  </a:lnTo>
                  <a:lnTo>
                    <a:pt x="225298" y="3758184"/>
                  </a:lnTo>
                  <a:lnTo>
                    <a:pt x="179883" y="3753608"/>
                  </a:lnTo>
                  <a:lnTo>
                    <a:pt x="137588" y="3740483"/>
                  </a:lnTo>
                  <a:lnTo>
                    <a:pt x="99317" y="3719714"/>
                  </a:lnTo>
                  <a:lnTo>
                    <a:pt x="65976" y="3692207"/>
                  </a:lnTo>
                  <a:lnTo>
                    <a:pt x="38469" y="3658866"/>
                  </a:lnTo>
                  <a:lnTo>
                    <a:pt x="17700" y="3620595"/>
                  </a:lnTo>
                  <a:lnTo>
                    <a:pt x="4575" y="3578300"/>
                  </a:lnTo>
                  <a:lnTo>
                    <a:pt x="0" y="3532886"/>
                  </a:lnTo>
                  <a:lnTo>
                    <a:pt x="0" y="225298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8436" y="1325067"/>
            <a:ext cx="36296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Sample </a:t>
            </a:r>
            <a:r>
              <a:rPr dirty="0" spc="-5"/>
              <a:t>title</a:t>
            </a:r>
            <a:r>
              <a:rPr dirty="0" spc="-15"/>
              <a:t> here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71313" y="2025141"/>
            <a:ext cx="5969635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Lorem </a:t>
            </a:r>
            <a:r>
              <a:rPr dirty="0" sz="1800">
                <a:latin typeface="Arial"/>
                <a:cs typeface="Arial"/>
              </a:rPr>
              <a:t>ipsum </a:t>
            </a:r>
            <a:r>
              <a:rPr dirty="0" sz="1800" spc="45">
                <a:latin typeface="Arial"/>
                <a:cs typeface="Arial"/>
              </a:rPr>
              <a:t>dolor </a:t>
            </a:r>
            <a:r>
              <a:rPr dirty="0" sz="1800" spc="-5">
                <a:latin typeface="Arial"/>
                <a:cs typeface="Arial"/>
              </a:rPr>
              <a:t>sit </a:t>
            </a:r>
            <a:r>
              <a:rPr dirty="0" sz="1800" spc="-20">
                <a:latin typeface="Arial"/>
                <a:cs typeface="Arial"/>
              </a:rPr>
              <a:t>amet, </a:t>
            </a:r>
            <a:r>
              <a:rPr dirty="0" sz="1800" spc="-10">
                <a:latin typeface="Arial"/>
                <a:cs typeface="Arial"/>
              </a:rPr>
              <a:t>consectetur </a:t>
            </a:r>
            <a:r>
              <a:rPr dirty="0" sz="1800" spc="-5">
                <a:latin typeface="Arial"/>
                <a:cs typeface="Arial"/>
              </a:rPr>
              <a:t>adipiscing elit.  </a:t>
            </a:r>
            <a:r>
              <a:rPr dirty="0" sz="1800" spc="10">
                <a:latin typeface="Arial"/>
                <a:cs typeface="Arial"/>
              </a:rPr>
              <a:t>Nullam </a:t>
            </a:r>
            <a:r>
              <a:rPr dirty="0" sz="1800" spc="20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euismod </a:t>
            </a:r>
            <a:r>
              <a:rPr dirty="0" sz="1800" spc="-25">
                <a:latin typeface="Arial"/>
                <a:cs typeface="Arial"/>
              </a:rPr>
              <a:t>metus. </a:t>
            </a:r>
            <a:r>
              <a:rPr dirty="0" sz="1800" spc="-90">
                <a:latin typeface="Arial"/>
                <a:cs typeface="Arial"/>
              </a:rPr>
              <a:t>Sed </a:t>
            </a:r>
            <a:r>
              <a:rPr dirty="0" sz="1800" spc="-10">
                <a:latin typeface="Arial"/>
                <a:cs typeface="Arial"/>
              </a:rPr>
              <a:t>quis urna </a:t>
            </a:r>
            <a:r>
              <a:rPr dirty="0" sz="1800" spc="5">
                <a:latin typeface="Arial"/>
                <a:cs typeface="Arial"/>
              </a:rPr>
              <a:t>at </a:t>
            </a:r>
            <a:r>
              <a:rPr dirty="0" sz="1800" spc="-20">
                <a:latin typeface="Arial"/>
                <a:cs typeface="Arial"/>
              </a:rPr>
              <a:t>lectus </a:t>
            </a:r>
            <a:r>
              <a:rPr dirty="0" sz="1800" spc="-45">
                <a:latin typeface="Arial"/>
                <a:cs typeface="Arial"/>
              </a:rPr>
              <a:t>sodales  </a:t>
            </a:r>
            <a:r>
              <a:rPr dirty="0" sz="1800" spc="-35">
                <a:latin typeface="Arial"/>
                <a:cs typeface="Arial"/>
              </a:rPr>
              <a:t>vehicula. </a:t>
            </a:r>
            <a:r>
              <a:rPr dirty="0" sz="1800" spc="-60">
                <a:latin typeface="Arial"/>
                <a:cs typeface="Arial"/>
              </a:rPr>
              <a:t>Suspendisse </a:t>
            </a:r>
            <a:r>
              <a:rPr dirty="0" sz="1800" spc="20">
                <a:latin typeface="Arial"/>
                <a:cs typeface="Arial"/>
              </a:rPr>
              <a:t>condimentum </a:t>
            </a:r>
            <a:r>
              <a:rPr dirty="0" sz="1800" spc="45">
                <a:latin typeface="Arial"/>
                <a:cs typeface="Arial"/>
              </a:rPr>
              <a:t>id </a:t>
            </a:r>
            <a:r>
              <a:rPr dirty="0" sz="1800" spc="-40">
                <a:latin typeface="Arial"/>
                <a:cs typeface="Arial"/>
              </a:rPr>
              <a:t>arcu </a:t>
            </a:r>
            <a:r>
              <a:rPr dirty="0" sz="1800" spc="60">
                <a:latin typeface="Arial"/>
                <a:cs typeface="Arial"/>
              </a:rPr>
              <a:t>ut </a:t>
            </a:r>
            <a:r>
              <a:rPr dirty="0" sz="1800" spc="-35">
                <a:latin typeface="Arial"/>
                <a:cs typeface="Arial"/>
              </a:rPr>
              <a:t>viverra.  </a:t>
            </a:r>
            <a:r>
              <a:rPr dirty="0" sz="1800" spc="-65">
                <a:latin typeface="Arial"/>
                <a:cs typeface="Arial"/>
              </a:rPr>
              <a:t>Phasellus </a:t>
            </a:r>
            <a:r>
              <a:rPr dirty="0" sz="1800" spc="-10">
                <a:latin typeface="Arial"/>
                <a:cs typeface="Arial"/>
              </a:rPr>
              <a:t>vitae </a:t>
            </a:r>
            <a:r>
              <a:rPr dirty="0" sz="1800" spc="40">
                <a:latin typeface="Arial"/>
                <a:cs typeface="Arial"/>
              </a:rPr>
              <a:t>porta </a:t>
            </a:r>
            <a:r>
              <a:rPr dirty="0" sz="1800" spc="15">
                <a:latin typeface="Arial"/>
                <a:cs typeface="Arial"/>
              </a:rPr>
              <a:t>odio. </a:t>
            </a:r>
            <a:r>
              <a:rPr dirty="0" sz="1800" spc="10">
                <a:latin typeface="Arial"/>
                <a:cs typeface="Arial"/>
              </a:rPr>
              <a:t>Nullam </a:t>
            </a:r>
            <a:r>
              <a:rPr dirty="0" sz="1800" spc="15">
                <a:latin typeface="Arial"/>
                <a:cs typeface="Arial"/>
              </a:rPr>
              <a:t>feugiat feugiat  </a:t>
            </a:r>
            <a:r>
              <a:rPr dirty="0" sz="1800" spc="-20">
                <a:latin typeface="Arial"/>
                <a:cs typeface="Arial"/>
              </a:rPr>
              <a:t>pellentesque. </a:t>
            </a:r>
            <a:r>
              <a:rPr dirty="0" sz="1800" spc="-90">
                <a:latin typeface="Arial"/>
                <a:cs typeface="Arial"/>
              </a:rPr>
              <a:t>Sed </a:t>
            </a:r>
            <a:r>
              <a:rPr dirty="0" sz="1800" spc="50">
                <a:latin typeface="Arial"/>
                <a:cs typeface="Arial"/>
              </a:rPr>
              <a:t>id </a:t>
            </a:r>
            <a:r>
              <a:rPr dirty="0" sz="1800" spc="5">
                <a:latin typeface="Arial"/>
                <a:cs typeface="Arial"/>
              </a:rPr>
              <a:t>velit </a:t>
            </a:r>
            <a:r>
              <a:rPr dirty="0" sz="1800" spc="20">
                <a:latin typeface="Arial"/>
                <a:cs typeface="Arial"/>
              </a:rPr>
              <a:t>et </a:t>
            </a:r>
            <a:r>
              <a:rPr dirty="0" sz="1800" spc="-10">
                <a:latin typeface="Arial"/>
                <a:cs typeface="Arial"/>
              </a:rPr>
              <a:t>metus </a:t>
            </a:r>
            <a:r>
              <a:rPr dirty="0" sz="1800" spc="65">
                <a:latin typeface="Arial"/>
                <a:cs typeface="Arial"/>
              </a:rPr>
              <a:t>porttitor </a:t>
            </a:r>
            <a:r>
              <a:rPr dirty="0" sz="1800" spc="-25">
                <a:latin typeface="Arial"/>
                <a:cs typeface="Arial"/>
              </a:rPr>
              <a:t>consequat.  </a:t>
            </a:r>
            <a:r>
              <a:rPr dirty="0" sz="1800" spc="5">
                <a:latin typeface="Arial"/>
                <a:cs typeface="Arial"/>
              </a:rPr>
              <a:t>Nulla </a:t>
            </a:r>
            <a:r>
              <a:rPr dirty="0" sz="1800" spc="-15">
                <a:latin typeface="Arial"/>
                <a:cs typeface="Arial"/>
              </a:rPr>
              <a:t>rhoncus </a:t>
            </a:r>
            <a:r>
              <a:rPr dirty="0" sz="1800" spc="25">
                <a:latin typeface="Arial"/>
                <a:cs typeface="Arial"/>
              </a:rPr>
              <a:t>bibendum </a:t>
            </a:r>
            <a:r>
              <a:rPr dirty="0" sz="1800" spc="-25">
                <a:latin typeface="Arial"/>
                <a:cs typeface="Arial"/>
              </a:rPr>
              <a:t>consequat. </a:t>
            </a:r>
            <a:r>
              <a:rPr dirty="0" sz="1800" spc="-60">
                <a:latin typeface="Arial"/>
                <a:cs typeface="Arial"/>
              </a:rPr>
              <a:t>Suspendisse  </a:t>
            </a:r>
            <a:r>
              <a:rPr dirty="0" sz="1800" spc="20">
                <a:latin typeface="Arial"/>
                <a:cs typeface="Arial"/>
              </a:rPr>
              <a:t>imperdiet </a:t>
            </a:r>
            <a:r>
              <a:rPr dirty="0" sz="1800" spc="-15">
                <a:latin typeface="Arial"/>
                <a:cs typeface="Arial"/>
              </a:rPr>
              <a:t>felis </a:t>
            </a:r>
            <a:r>
              <a:rPr dirty="0" sz="1800">
                <a:latin typeface="Arial"/>
                <a:cs typeface="Arial"/>
              </a:rPr>
              <a:t>sit amet </a:t>
            </a:r>
            <a:r>
              <a:rPr dirty="0" sz="1800" spc="-5">
                <a:latin typeface="Arial"/>
                <a:cs typeface="Arial"/>
              </a:rPr>
              <a:t>purus </a:t>
            </a:r>
            <a:r>
              <a:rPr dirty="0" sz="1800" spc="5">
                <a:latin typeface="Arial"/>
                <a:cs typeface="Arial"/>
              </a:rPr>
              <a:t>fermentum, </a:t>
            </a:r>
            <a:r>
              <a:rPr dirty="0" sz="1800" spc="-90">
                <a:latin typeface="Arial"/>
                <a:cs typeface="Arial"/>
              </a:rPr>
              <a:t>a </a:t>
            </a:r>
            <a:r>
              <a:rPr dirty="0" sz="1800" spc="-5">
                <a:latin typeface="Arial"/>
                <a:cs typeface="Arial"/>
              </a:rPr>
              <a:t>eleifend </a:t>
            </a:r>
            <a:r>
              <a:rPr dirty="0" sz="1800">
                <a:latin typeface="Arial"/>
                <a:cs typeface="Arial"/>
              </a:rPr>
              <a:t>nulla  </a:t>
            </a:r>
            <a:r>
              <a:rPr dirty="0" sz="1800" spc="15">
                <a:latin typeface="Arial"/>
                <a:cs typeface="Arial"/>
              </a:rPr>
              <a:t>commodo. </a:t>
            </a:r>
            <a:r>
              <a:rPr dirty="0" sz="1800" spc="-25">
                <a:latin typeface="Arial"/>
                <a:cs typeface="Arial"/>
              </a:rPr>
              <a:t>Proin </a:t>
            </a:r>
            <a:r>
              <a:rPr dirty="0" sz="1800" spc="40">
                <a:latin typeface="Arial"/>
                <a:cs typeface="Arial"/>
              </a:rPr>
              <a:t>dolor </a:t>
            </a:r>
            <a:r>
              <a:rPr dirty="0" sz="1800" spc="-70">
                <a:latin typeface="Arial"/>
                <a:cs typeface="Arial"/>
              </a:rPr>
              <a:t>sem, </a:t>
            </a:r>
            <a:r>
              <a:rPr dirty="0" sz="1800" spc="15">
                <a:latin typeface="Arial"/>
                <a:cs typeface="Arial"/>
              </a:rPr>
              <a:t>vulputate </a:t>
            </a:r>
            <a:r>
              <a:rPr dirty="0" sz="1800" spc="-10">
                <a:latin typeface="Arial"/>
                <a:cs typeface="Arial"/>
              </a:rPr>
              <a:t>quis </a:t>
            </a:r>
            <a:r>
              <a:rPr dirty="0" sz="1800" spc="-20">
                <a:latin typeface="Arial"/>
                <a:cs typeface="Arial"/>
              </a:rPr>
              <a:t>faucibus eget,  </a:t>
            </a:r>
            <a:r>
              <a:rPr dirty="0" sz="1800" spc="20">
                <a:latin typeface="Arial"/>
                <a:cs typeface="Arial"/>
              </a:rPr>
              <a:t>fringilla </a:t>
            </a:r>
            <a:r>
              <a:rPr dirty="0" sz="1800" spc="-50">
                <a:latin typeface="Arial"/>
                <a:cs typeface="Arial"/>
              </a:rPr>
              <a:t>sed </a:t>
            </a:r>
            <a:r>
              <a:rPr dirty="0" sz="1800" spc="-35">
                <a:latin typeface="Arial"/>
                <a:cs typeface="Arial"/>
              </a:rPr>
              <a:t>nisi. </a:t>
            </a:r>
            <a:r>
              <a:rPr dirty="0" sz="1800" spc="-50">
                <a:latin typeface="Arial"/>
                <a:cs typeface="Arial"/>
              </a:rPr>
              <a:t>Maecenas </a:t>
            </a:r>
            <a:r>
              <a:rPr dirty="0" sz="1800" spc="-5">
                <a:latin typeface="Arial"/>
                <a:cs typeface="Arial"/>
              </a:rPr>
              <a:t>sit amet </a:t>
            </a:r>
            <a:r>
              <a:rPr dirty="0" sz="1800" spc="-15">
                <a:latin typeface="Arial"/>
                <a:cs typeface="Arial"/>
              </a:rPr>
              <a:t>consequat </a:t>
            </a:r>
            <a:r>
              <a:rPr dirty="0" sz="1800" spc="-35">
                <a:latin typeface="Arial"/>
                <a:cs typeface="Arial"/>
              </a:rPr>
              <a:t>urna, </a:t>
            </a:r>
            <a:r>
              <a:rPr dirty="0" sz="1800" spc="60">
                <a:latin typeface="Arial"/>
                <a:cs typeface="Arial"/>
              </a:rPr>
              <a:t>ut  </a:t>
            </a:r>
            <a:r>
              <a:rPr dirty="0" sz="1800" spc="35">
                <a:latin typeface="Arial"/>
                <a:cs typeface="Arial"/>
              </a:rPr>
              <a:t>tincidunt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mauris.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6675" y="2420111"/>
            <a:ext cx="3630167" cy="2894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033759" y="6222491"/>
            <a:ext cx="656844" cy="231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790"/>
              </a:lnSpc>
            </a:pPr>
            <a:r>
              <a:rPr dirty="0" spc="-35"/>
              <a:t>“The</a:t>
            </a:r>
            <a:r>
              <a:rPr dirty="0" spc="-45"/>
              <a:t> </a:t>
            </a:r>
            <a:r>
              <a:rPr dirty="0" spc="-15"/>
              <a:t>European</a:t>
            </a:r>
            <a:r>
              <a:rPr dirty="0" spc="-25"/>
              <a:t> </a:t>
            </a:r>
            <a:r>
              <a:rPr dirty="0" spc="-15"/>
              <a:t>Commission’s</a:t>
            </a:r>
            <a:r>
              <a:rPr dirty="0" spc="-35"/>
              <a:t> </a:t>
            </a:r>
            <a:r>
              <a:rPr dirty="0" spc="-15"/>
              <a:t>support</a:t>
            </a:r>
            <a:r>
              <a:rPr dirty="0" spc="-30"/>
              <a:t> </a:t>
            </a:r>
            <a:r>
              <a:rPr dirty="0" spc="-15"/>
              <a:t>of</a:t>
            </a:r>
            <a:r>
              <a:rPr dirty="0" spc="-35"/>
              <a:t> </a:t>
            </a:r>
            <a:r>
              <a:rPr dirty="0" spc="-20"/>
              <a:t>this</a:t>
            </a:r>
            <a:r>
              <a:rPr dirty="0" spc="-35"/>
              <a:t> </a:t>
            </a:r>
            <a:r>
              <a:rPr dirty="0" spc="-25"/>
              <a:t>publication</a:t>
            </a:r>
            <a:r>
              <a:rPr dirty="0" spc="-40"/>
              <a:t> </a:t>
            </a:r>
            <a:r>
              <a:rPr dirty="0" spc="-10"/>
              <a:t>does</a:t>
            </a:r>
            <a:r>
              <a:rPr dirty="0" spc="-25"/>
              <a:t> </a:t>
            </a:r>
            <a:r>
              <a:rPr dirty="0" spc="-10"/>
              <a:t>not</a:t>
            </a:r>
            <a:r>
              <a:rPr dirty="0" spc="-30"/>
              <a:t> </a:t>
            </a:r>
            <a:r>
              <a:rPr dirty="0" spc="-25"/>
              <a:t>constitute</a:t>
            </a:r>
            <a:r>
              <a:rPr dirty="0" spc="-15"/>
              <a:t> </a:t>
            </a:r>
            <a:r>
              <a:rPr dirty="0" spc="-10"/>
              <a:t>an</a:t>
            </a:r>
            <a:r>
              <a:rPr dirty="0" spc="-40"/>
              <a:t> </a:t>
            </a:r>
            <a:r>
              <a:rPr dirty="0" spc="-15"/>
              <a:t>endorsement of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-30"/>
              <a:t> </a:t>
            </a:r>
            <a:r>
              <a:rPr dirty="0" spc="-25"/>
              <a:t>contents,</a:t>
            </a:r>
            <a:r>
              <a:rPr dirty="0" spc="5"/>
              <a:t> </a:t>
            </a:r>
            <a:r>
              <a:rPr dirty="0" spc="-20"/>
              <a:t>which</a:t>
            </a:r>
            <a:r>
              <a:rPr dirty="0" spc="-50"/>
              <a:t> </a:t>
            </a:r>
            <a:r>
              <a:rPr dirty="0" spc="-30"/>
              <a:t>reflect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10"/>
              <a:t> </a:t>
            </a:r>
            <a:r>
              <a:rPr dirty="0" spc="-20">
                <a:latin typeface="Arial"/>
                <a:cs typeface="Arial"/>
              </a:rPr>
              <a:t>views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only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10">
                <a:latin typeface="Arial"/>
                <a:cs typeface="Arial"/>
              </a:rPr>
              <a:t>of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dirty="0" spc="-15">
                <a:latin typeface="Arial"/>
                <a:cs typeface="Arial"/>
              </a:rPr>
              <a:t> authors,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pc="-10"/>
              <a:t>and</a:t>
            </a:r>
            <a:r>
              <a:rPr dirty="0" spc="-50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0"/>
              <a:t>Commission</a:t>
            </a:r>
            <a:r>
              <a:rPr dirty="0" spc="-60"/>
              <a:t> </a:t>
            </a:r>
            <a:r>
              <a:rPr dirty="0" spc="-15"/>
              <a:t>cannot</a:t>
            </a:r>
            <a:r>
              <a:rPr dirty="0" spc="-3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20"/>
              <a:t>held</a:t>
            </a:r>
            <a:r>
              <a:rPr dirty="0" spc="-50"/>
              <a:t> </a:t>
            </a:r>
            <a:r>
              <a:rPr dirty="0" spc="-15"/>
              <a:t>responsible</a:t>
            </a:r>
            <a:r>
              <a:rPr dirty="0" spc="-50"/>
              <a:t> </a:t>
            </a:r>
            <a:r>
              <a:rPr dirty="0" spc="-15"/>
              <a:t>for</a:t>
            </a:r>
            <a:r>
              <a:rPr dirty="0" spc="-50"/>
              <a:t> </a:t>
            </a:r>
            <a:r>
              <a:rPr dirty="0" spc="-15"/>
              <a:t>any</a:t>
            </a:r>
            <a:r>
              <a:rPr dirty="0" spc="-45"/>
              <a:t> </a:t>
            </a:r>
            <a:r>
              <a:rPr dirty="0" spc="-10"/>
              <a:t>use</a:t>
            </a:r>
            <a:r>
              <a:rPr dirty="0" spc="-50"/>
              <a:t> </a:t>
            </a:r>
            <a:r>
              <a:rPr dirty="0" spc="-15"/>
              <a:t>which</a:t>
            </a:r>
            <a:r>
              <a:rPr dirty="0" spc="-50"/>
              <a:t> </a:t>
            </a:r>
            <a:r>
              <a:rPr dirty="0" spc="-10"/>
              <a:t>may</a:t>
            </a:r>
            <a:r>
              <a:rPr dirty="0" spc="-4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15"/>
              <a:t>made</a:t>
            </a:r>
            <a:r>
              <a:rPr dirty="0" spc="-50"/>
              <a:t> </a:t>
            </a:r>
            <a:r>
              <a:rPr dirty="0" spc="-15"/>
              <a:t>of</a:t>
            </a:r>
            <a:r>
              <a:rPr dirty="0" spc="-45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5"/>
              <a:t>information</a:t>
            </a:r>
            <a:r>
              <a:rPr dirty="0" spc="-45"/>
              <a:t> </a:t>
            </a:r>
            <a:r>
              <a:rPr dirty="0" spc="-35"/>
              <a:t>therein.”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644" y="1432560"/>
            <a:ext cx="6269735" cy="4151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899403"/>
            <a:ext cx="12191999" cy="958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2412491" cy="1601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79785" y="291153"/>
            <a:ext cx="2662309" cy="574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085088"/>
            <a:ext cx="12191999" cy="67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6180201" y="1754504"/>
            <a:ext cx="5511800" cy="3542665"/>
            <a:chOff x="6180201" y="1754504"/>
            <a:chExt cx="5511800" cy="3542665"/>
          </a:xfrm>
        </p:grpSpPr>
        <p:sp>
          <p:nvSpPr>
            <p:cNvPr id="8" name="object 8"/>
            <p:cNvSpPr/>
            <p:nvPr/>
          </p:nvSpPr>
          <p:spPr>
            <a:xfrm>
              <a:off x="6208776" y="1783079"/>
              <a:ext cx="5454650" cy="3485515"/>
            </a:xfrm>
            <a:custGeom>
              <a:avLst/>
              <a:gdLst/>
              <a:ahLst/>
              <a:cxnLst/>
              <a:rect l="l" t="t" r="r" b="b"/>
              <a:pathLst>
                <a:path w="5454650" h="3485515">
                  <a:moveTo>
                    <a:pt x="5245481" y="0"/>
                  </a:moveTo>
                  <a:lnTo>
                    <a:pt x="208914" y="0"/>
                  </a:lnTo>
                  <a:lnTo>
                    <a:pt x="161033" y="5520"/>
                  </a:lnTo>
                  <a:lnTo>
                    <a:pt x="117067" y="21245"/>
                  </a:lnTo>
                  <a:lnTo>
                    <a:pt x="78276" y="45916"/>
                  </a:lnTo>
                  <a:lnTo>
                    <a:pt x="45916" y="78276"/>
                  </a:lnTo>
                  <a:lnTo>
                    <a:pt x="21245" y="117067"/>
                  </a:lnTo>
                  <a:lnTo>
                    <a:pt x="5520" y="161033"/>
                  </a:lnTo>
                  <a:lnTo>
                    <a:pt x="0" y="208915"/>
                  </a:lnTo>
                  <a:lnTo>
                    <a:pt x="0" y="3276473"/>
                  </a:lnTo>
                  <a:lnTo>
                    <a:pt x="5520" y="3324354"/>
                  </a:lnTo>
                  <a:lnTo>
                    <a:pt x="21245" y="3368320"/>
                  </a:lnTo>
                  <a:lnTo>
                    <a:pt x="45916" y="3407111"/>
                  </a:lnTo>
                  <a:lnTo>
                    <a:pt x="78276" y="3439471"/>
                  </a:lnTo>
                  <a:lnTo>
                    <a:pt x="117067" y="3464142"/>
                  </a:lnTo>
                  <a:lnTo>
                    <a:pt x="161033" y="3479867"/>
                  </a:lnTo>
                  <a:lnTo>
                    <a:pt x="208914" y="3485388"/>
                  </a:lnTo>
                  <a:lnTo>
                    <a:pt x="5245481" y="3485388"/>
                  </a:lnTo>
                  <a:lnTo>
                    <a:pt x="5293362" y="3479867"/>
                  </a:lnTo>
                  <a:lnTo>
                    <a:pt x="5337328" y="3464142"/>
                  </a:lnTo>
                  <a:lnTo>
                    <a:pt x="5376119" y="3439471"/>
                  </a:lnTo>
                  <a:lnTo>
                    <a:pt x="5408479" y="3407111"/>
                  </a:lnTo>
                  <a:lnTo>
                    <a:pt x="5433150" y="3368320"/>
                  </a:lnTo>
                  <a:lnTo>
                    <a:pt x="5448875" y="3324354"/>
                  </a:lnTo>
                  <a:lnTo>
                    <a:pt x="5454396" y="3276473"/>
                  </a:lnTo>
                  <a:lnTo>
                    <a:pt x="5454396" y="208915"/>
                  </a:lnTo>
                  <a:lnTo>
                    <a:pt x="5448875" y="161033"/>
                  </a:lnTo>
                  <a:lnTo>
                    <a:pt x="5433150" y="117067"/>
                  </a:lnTo>
                  <a:lnTo>
                    <a:pt x="5408479" y="78276"/>
                  </a:lnTo>
                  <a:lnTo>
                    <a:pt x="5376119" y="45916"/>
                  </a:lnTo>
                  <a:lnTo>
                    <a:pt x="5337328" y="21245"/>
                  </a:lnTo>
                  <a:lnTo>
                    <a:pt x="5293362" y="5520"/>
                  </a:lnTo>
                  <a:lnTo>
                    <a:pt x="5245481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208776" y="1783079"/>
              <a:ext cx="5454650" cy="3485515"/>
            </a:xfrm>
            <a:custGeom>
              <a:avLst/>
              <a:gdLst/>
              <a:ahLst/>
              <a:cxnLst/>
              <a:rect l="l" t="t" r="r" b="b"/>
              <a:pathLst>
                <a:path w="5454650" h="3485515">
                  <a:moveTo>
                    <a:pt x="0" y="208915"/>
                  </a:moveTo>
                  <a:lnTo>
                    <a:pt x="5520" y="161033"/>
                  </a:lnTo>
                  <a:lnTo>
                    <a:pt x="21245" y="117067"/>
                  </a:lnTo>
                  <a:lnTo>
                    <a:pt x="45916" y="78276"/>
                  </a:lnTo>
                  <a:lnTo>
                    <a:pt x="78276" y="45916"/>
                  </a:lnTo>
                  <a:lnTo>
                    <a:pt x="117067" y="21245"/>
                  </a:lnTo>
                  <a:lnTo>
                    <a:pt x="161033" y="5520"/>
                  </a:lnTo>
                  <a:lnTo>
                    <a:pt x="208914" y="0"/>
                  </a:lnTo>
                  <a:lnTo>
                    <a:pt x="5245481" y="0"/>
                  </a:lnTo>
                  <a:lnTo>
                    <a:pt x="5293362" y="5520"/>
                  </a:lnTo>
                  <a:lnTo>
                    <a:pt x="5337328" y="21245"/>
                  </a:lnTo>
                  <a:lnTo>
                    <a:pt x="5376119" y="45916"/>
                  </a:lnTo>
                  <a:lnTo>
                    <a:pt x="5408479" y="78276"/>
                  </a:lnTo>
                  <a:lnTo>
                    <a:pt x="5433150" y="117067"/>
                  </a:lnTo>
                  <a:lnTo>
                    <a:pt x="5448875" y="161033"/>
                  </a:lnTo>
                  <a:lnTo>
                    <a:pt x="5454396" y="208915"/>
                  </a:lnTo>
                  <a:lnTo>
                    <a:pt x="5454396" y="3276473"/>
                  </a:lnTo>
                  <a:lnTo>
                    <a:pt x="5448875" y="3324354"/>
                  </a:lnTo>
                  <a:lnTo>
                    <a:pt x="5433150" y="3368320"/>
                  </a:lnTo>
                  <a:lnTo>
                    <a:pt x="5408479" y="3407111"/>
                  </a:lnTo>
                  <a:lnTo>
                    <a:pt x="5376119" y="3439471"/>
                  </a:lnTo>
                  <a:lnTo>
                    <a:pt x="5337328" y="3464142"/>
                  </a:lnTo>
                  <a:lnTo>
                    <a:pt x="5293362" y="3479867"/>
                  </a:lnTo>
                  <a:lnTo>
                    <a:pt x="5245481" y="3485388"/>
                  </a:lnTo>
                  <a:lnTo>
                    <a:pt x="208914" y="3485388"/>
                  </a:lnTo>
                  <a:lnTo>
                    <a:pt x="161033" y="3479867"/>
                  </a:lnTo>
                  <a:lnTo>
                    <a:pt x="117067" y="3464142"/>
                  </a:lnTo>
                  <a:lnTo>
                    <a:pt x="78276" y="3439471"/>
                  </a:lnTo>
                  <a:lnTo>
                    <a:pt x="45916" y="3407111"/>
                  </a:lnTo>
                  <a:lnTo>
                    <a:pt x="21245" y="3368320"/>
                  </a:lnTo>
                  <a:lnTo>
                    <a:pt x="5520" y="3324354"/>
                  </a:lnTo>
                  <a:lnTo>
                    <a:pt x="0" y="3276473"/>
                  </a:lnTo>
                  <a:lnTo>
                    <a:pt x="0" y="208915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534404" y="1992833"/>
            <a:ext cx="4767580" cy="303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0975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"/>
                <a:cs typeface="Arial"/>
              </a:rPr>
              <a:t>Lorem </a:t>
            </a:r>
            <a:r>
              <a:rPr dirty="0" sz="1800">
                <a:latin typeface="Arial"/>
                <a:cs typeface="Arial"/>
              </a:rPr>
              <a:t>ipsum </a:t>
            </a:r>
            <a:r>
              <a:rPr dirty="0" sz="1800" spc="40">
                <a:latin typeface="Arial"/>
                <a:cs typeface="Arial"/>
              </a:rPr>
              <a:t>dolor </a:t>
            </a:r>
            <a:r>
              <a:rPr dirty="0" sz="1800">
                <a:latin typeface="Arial"/>
                <a:cs typeface="Arial"/>
              </a:rPr>
              <a:t>sit </a:t>
            </a:r>
            <a:r>
              <a:rPr dirty="0" sz="1800" spc="-25">
                <a:latin typeface="Arial"/>
                <a:cs typeface="Arial"/>
              </a:rPr>
              <a:t>amet, </a:t>
            </a:r>
            <a:r>
              <a:rPr dirty="0" sz="1800" spc="-10">
                <a:latin typeface="Arial"/>
                <a:cs typeface="Arial"/>
              </a:rPr>
              <a:t>consectetur  </a:t>
            </a:r>
            <a:r>
              <a:rPr dirty="0" sz="1800" spc="-5">
                <a:latin typeface="Arial"/>
                <a:cs typeface="Arial"/>
              </a:rPr>
              <a:t>adipiscing elit. </a:t>
            </a:r>
            <a:r>
              <a:rPr dirty="0" sz="1800" spc="10">
                <a:latin typeface="Arial"/>
                <a:cs typeface="Arial"/>
              </a:rPr>
              <a:t>Nullam </a:t>
            </a:r>
            <a:r>
              <a:rPr dirty="0" sz="1800" spc="20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euismod </a:t>
            </a:r>
            <a:r>
              <a:rPr dirty="0" sz="1800" spc="-25">
                <a:latin typeface="Arial"/>
                <a:cs typeface="Arial"/>
              </a:rPr>
              <a:t>metus. </a:t>
            </a:r>
            <a:r>
              <a:rPr dirty="0" sz="1800" spc="-90">
                <a:latin typeface="Arial"/>
                <a:cs typeface="Arial"/>
              </a:rPr>
              <a:t>Sed  </a:t>
            </a:r>
            <a:r>
              <a:rPr dirty="0" sz="1800" spc="-10">
                <a:latin typeface="Arial"/>
                <a:cs typeface="Arial"/>
              </a:rPr>
              <a:t>quis urna </a:t>
            </a:r>
            <a:r>
              <a:rPr dirty="0" sz="1800" spc="5">
                <a:latin typeface="Arial"/>
                <a:cs typeface="Arial"/>
              </a:rPr>
              <a:t>at </a:t>
            </a:r>
            <a:r>
              <a:rPr dirty="0" sz="1800" spc="-20">
                <a:latin typeface="Arial"/>
                <a:cs typeface="Arial"/>
              </a:rPr>
              <a:t>lectus </a:t>
            </a:r>
            <a:r>
              <a:rPr dirty="0" sz="1800" spc="-45">
                <a:latin typeface="Arial"/>
                <a:cs typeface="Arial"/>
              </a:rPr>
              <a:t>sodales </a:t>
            </a:r>
            <a:r>
              <a:rPr dirty="0" sz="1800" spc="-35">
                <a:latin typeface="Arial"/>
                <a:cs typeface="Arial"/>
              </a:rPr>
              <a:t>vehicula.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 spc="-60">
                <a:latin typeface="Arial"/>
                <a:cs typeface="Arial"/>
              </a:rPr>
              <a:t>Suspendisse </a:t>
            </a:r>
            <a:r>
              <a:rPr dirty="0" sz="1800" spc="20">
                <a:latin typeface="Arial"/>
                <a:cs typeface="Arial"/>
              </a:rPr>
              <a:t>condimentum </a:t>
            </a:r>
            <a:r>
              <a:rPr dirty="0" sz="1800" spc="45">
                <a:latin typeface="Arial"/>
                <a:cs typeface="Arial"/>
              </a:rPr>
              <a:t>id </a:t>
            </a:r>
            <a:r>
              <a:rPr dirty="0" sz="1800" spc="-40">
                <a:latin typeface="Arial"/>
                <a:cs typeface="Arial"/>
              </a:rPr>
              <a:t>arcu </a:t>
            </a:r>
            <a:r>
              <a:rPr dirty="0" sz="1800" spc="60">
                <a:latin typeface="Arial"/>
                <a:cs typeface="Arial"/>
              </a:rPr>
              <a:t>ut </a:t>
            </a:r>
            <a:r>
              <a:rPr dirty="0" sz="1800" spc="-35">
                <a:latin typeface="Arial"/>
                <a:cs typeface="Arial"/>
              </a:rPr>
              <a:t>viverra.  </a:t>
            </a:r>
            <a:r>
              <a:rPr dirty="0" sz="1800" spc="-65">
                <a:latin typeface="Arial"/>
                <a:cs typeface="Arial"/>
              </a:rPr>
              <a:t>Phasellus </a:t>
            </a:r>
            <a:r>
              <a:rPr dirty="0" sz="1800" spc="-10">
                <a:latin typeface="Arial"/>
                <a:cs typeface="Arial"/>
              </a:rPr>
              <a:t>vitae </a:t>
            </a:r>
            <a:r>
              <a:rPr dirty="0" sz="1800" spc="40">
                <a:latin typeface="Arial"/>
                <a:cs typeface="Arial"/>
              </a:rPr>
              <a:t>porta </a:t>
            </a:r>
            <a:r>
              <a:rPr dirty="0" sz="1800" spc="15">
                <a:latin typeface="Arial"/>
                <a:cs typeface="Arial"/>
              </a:rPr>
              <a:t>odio. </a:t>
            </a:r>
            <a:r>
              <a:rPr dirty="0" sz="1800" spc="10">
                <a:latin typeface="Arial"/>
                <a:cs typeface="Arial"/>
              </a:rPr>
              <a:t>Nullam </a:t>
            </a:r>
            <a:r>
              <a:rPr dirty="0" sz="1800" spc="15">
                <a:latin typeface="Arial"/>
                <a:cs typeface="Arial"/>
              </a:rPr>
              <a:t>feugiat  feugiat </a:t>
            </a:r>
            <a:r>
              <a:rPr dirty="0" sz="1800" spc="-20">
                <a:latin typeface="Arial"/>
                <a:cs typeface="Arial"/>
              </a:rPr>
              <a:t>pellentesque. </a:t>
            </a:r>
            <a:r>
              <a:rPr dirty="0" sz="1800" spc="-90">
                <a:latin typeface="Arial"/>
                <a:cs typeface="Arial"/>
              </a:rPr>
              <a:t>Sed </a:t>
            </a:r>
            <a:r>
              <a:rPr dirty="0" sz="1800" spc="45">
                <a:latin typeface="Arial"/>
                <a:cs typeface="Arial"/>
              </a:rPr>
              <a:t>id </a:t>
            </a:r>
            <a:r>
              <a:rPr dirty="0" sz="1800" spc="5">
                <a:latin typeface="Arial"/>
                <a:cs typeface="Arial"/>
              </a:rPr>
              <a:t>velit </a:t>
            </a:r>
            <a:r>
              <a:rPr dirty="0" sz="1800" spc="25">
                <a:latin typeface="Arial"/>
                <a:cs typeface="Arial"/>
              </a:rPr>
              <a:t>et </a:t>
            </a:r>
            <a:r>
              <a:rPr dirty="0" sz="1800" spc="-10">
                <a:latin typeface="Arial"/>
                <a:cs typeface="Arial"/>
              </a:rPr>
              <a:t>metus  </a:t>
            </a:r>
            <a:r>
              <a:rPr dirty="0" sz="1800" spc="65">
                <a:latin typeface="Arial"/>
                <a:cs typeface="Arial"/>
              </a:rPr>
              <a:t>porttitor </a:t>
            </a:r>
            <a:r>
              <a:rPr dirty="0" sz="1800" spc="-25">
                <a:latin typeface="Arial"/>
                <a:cs typeface="Arial"/>
              </a:rPr>
              <a:t>consequat. </a:t>
            </a:r>
            <a:r>
              <a:rPr dirty="0" sz="1800" spc="5">
                <a:latin typeface="Arial"/>
                <a:cs typeface="Arial"/>
              </a:rPr>
              <a:t>Nulla </a:t>
            </a:r>
            <a:r>
              <a:rPr dirty="0" sz="1800" spc="-15">
                <a:latin typeface="Arial"/>
                <a:cs typeface="Arial"/>
              </a:rPr>
              <a:t>rhoncus </a:t>
            </a:r>
            <a:r>
              <a:rPr dirty="0" sz="1800" spc="25">
                <a:latin typeface="Arial"/>
                <a:cs typeface="Arial"/>
              </a:rPr>
              <a:t>bibendum  </a:t>
            </a:r>
            <a:r>
              <a:rPr dirty="0" sz="1800" spc="-25">
                <a:latin typeface="Arial"/>
                <a:cs typeface="Arial"/>
              </a:rPr>
              <a:t>consequat. </a:t>
            </a:r>
            <a:r>
              <a:rPr dirty="0" sz="1800" spc="-60">
                <a:latin typeface="Arial"/>
                <a:cs typeface="Arial"/>
              </a:rPr>
              <a:t>Suspendisse </a:t>
            </a:r>
            <a:r>
              <a:rPr dirty="0" sz="1800" spc="20">
                <a:latin typeface="Arial"/>
                <a:cs typeface="Arial"/>
              </a:rPr>
              <a:t>imperdiet </a:t>
            </a:r>
            <a:r>
              <a:rPr dirty="0" sz="1800" spc="-20">
                <a:latin typeface="Arial"/>
                <a:cs typeface="Arial"/>
              </a:rPr>
              <a:t>felis </a:t>
            </a:r>
            <a:r>
              <a:rPr dirty="0" sz="1800" spc="-5">
                <a:latin typeface="Arial"/>
                <a:cs typeface="Arial"/>
              </a:rPr>
              <a:t>sit </a:t>
            </a:r>
            <a:r>
              <a:rPr dirty="0" sz="1800">
                <a:latin typeface="Arial"/>
                <a:cs typeface="Arial"/>
              </a:rPr>
              <a:t>amet  </a:t>
            </a:r>
            <a:r>
              <a:rPr dirty="0" sz="1800" spc="-5">
                <a:latin typeface="Arial"/>
                <a:cs typeface="Arial"/>
              </a:rPr>
              <a:t>purus </a:t>
            </a:r>
            <a:r>
              <a:rPr dirty="0" sz="1800" spc="5">
                <a:latin typeface="Arial"/>
                <a:cs typeface="Arial"/>
              </a:rPr>
              <a:t>fermentum, </a:t>
            </a:r>
            <a:r>
              <a:rPr dirty="0" sz="1800" spc="-90">
                <a:latin typeface="Arial"/>
                <a:cs typeface="Arial"/>
              </a:rPr>
              <a:t>a </a:t>
            </a:r>
            <a:r>
              <a:rPr dirty="0" sz="1800" spc="-5">
                <a:latin typeface="Arial"/>
                <a:cs typeface="Arial"/>
              </a:rPr>
              <a:t>eleifend </a:t>
            </a:r>
            <a:r>
              <a:rPr dirty="0" sz="1800">
                <a:latin typeface="Arial"/>
                <a:cs typeface="Arial"/>
              </a:rPr>
              <a:t>nulla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15">
                <a:latin typeface="Arial"/>
                <a:cs typeface="Arial"/>
              </a:rPr>
              <a:t>commodo.</a:t>
            </a:r>
            <a:endParaRPr sz="1800">
              <a:latin typeface="Arial"/>
              <a:cs typeface="Arial"/>
            </a:endParaRPr>
          </a:p>
          <a:p>
            <a:pPr marL="12700" marR="154940">
              <a:lnSpc>
                <a:spcPts val="2110"/>
              </a:lnSpc>
              <a:spcBef>
                <a:spcPts val="115"/>
              </a:spcBef>
            </a:pPr>
            <a:r>
              <a:rPr dirty="0" sz="1800" spc="-20">
                <a:latin typeface="Arial"/>
                <a:cs typeface="Arial"/>
              </a:rPr>
              <a:t>Proin </a:t>
            </a:r>
            <a:r>
              <a:rPr dirty="0" sz="1800" spc="40">
                <a:latin typeface="Arial"/>
                <a:cs typeface="Arial"/>
              </a:rPr>
              <a:t>dolor </a:t>
            </a:r>
            <a:r>
              <a:rPr dirty="0" sz="1800" spc="-70">
                <a:latin typeface="Arial"/>
                <a:cs typeface="Arial"/>
              </a:rPr>
              <a:t>sem, </a:t>
            </a:r>
            <a:r>
              <a:rPr dirty="0" sz="1800" spc="15">
                <a:latin typeface="Arial"/>
                <a:cs typeface="Arial"/>
              </a:rPr>
              <a:t>vulputate </a:t>
            </a:r>
            <a:r>
              <a:rPr dirty="0" sz="1800" spc="-10">
                <a:latin typeface="Arial"/>
                <a:cs typeface="Arial"/>
              </a:rPr>
              <a:t>quis </a:t>
            </a:r>
            <a:r>
              <a:rPr dirty="0" sz="1800" spc="-20">
                <a:latin typeface="Arial"/>
                <a:cs typeface="Arial"/>
              </a:rPr>
              <a:t>faucibus eget,  </a:t>
            </a:r>
            <a:r>
              <a:rPr dirty="0" sz="1800" spc="20">
                <a:latin typeface="Arial"/>
                <a:cs typeface="Arial"/>
              </a:rPr>
              <a:t>fringilla </a:t>
            </a:r>
            <a:r>
              <a:rPr dirty="0" sz="1800" spc="-50">
                <a:latin typeface="Arial"/>
                <a:cs typeface="Arial"/>
              </a:rPr>
              <a:t>sed</a:t>
            </a:r>
            <a:r>
              <a:rPr dirty="0" sz="1800" spc="-35">
                <a:latin typeface="Arial"/>
                <a:cs typeface="Arial"/>
              </a:rPr>
              <a:t> nisi.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033759" y="6222491"/>
            <a:ext cx="656844" cy="2316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790"/>
              </a:lnSpc>
            </a:pPr>
            <a:r>
              <a:rPr dirty="0" spc="-35"/>
              <a:t>“The</a:t>
            </a:r>
            <a:r>
              <a:rPr dirty="0" spc="-45"/>
              <a:t> </a:t>
            </a:r>
            <a:r>
              <a:rPr dirty="0" spc="-15"/>
              <a:t>European</a:t>
            </a:r>
            <a:r>
              <a:rPr dirty="0" spc="-25"/>
              <a:t> </a:t>
            </a:r>
            <a:r>
              <a:rPr dirty="0" spc="-15"/>
              <a:t>Commission’s</a:t>
            </a:r>
            <a:r>
              <a:rPr dirty="0" spc="-35"/>
              <a:t> </a:t>
            </a:r>
            <a:r>
              <a:rPr dirty="0" spc="-15"/>
              <a:t>support</a:t>
            </a:r>
            <a:r>
              <a:rPr dirty="0" spc="-30"/>
              <a:t> </a:t>
            </a:r>
            <a:r>
              <a:rPr dirty="0" spc="-15"/>
              <a:t>of</a:t>
            </a:r>
            <a:r>
              <a:rPr dirty="0" spc="-35"/>
              <a:t> </a:t>
            </a:r>
            <a:r>
              <a:rPr dirty="0" spc="-20"/>
              <a:t>this</a:t>
            </a:r>
            <a:r>
              <a:rPr dirty="0" spc="-35"/>
              <a:t> </a:t>
            </a:r>
            <a:r>
              <a:rPr dirty="0" spc="-25"/>
              <a:t>publication</a:t>
            </a:r>
            <a:r>
              <a:rPr dirty="0" spc="-40"/>
              <a:t> </a:t>
            </a:r>
            <a:r>
              <a:rPr dirty="0" spc="-10"/>
              <a:t>does</a:t>
            </a:r>
            <a:r>
              <a:rPr dirty="0" spc="-25"/>
              <a:t> </a:t>
            </a:r>
            <a:r>
              <a:rPr dirty="0" spc="-10"/>
              <a:t>not</a:t>
            </a:r>
            <a:r>
              <a:rPr dirty="0" spc="-30"/>
              <a:t> </a:t>
            </a:r>
            <a:r>
              <a:rPr dirty="0" spc="-25"/>
              <a:t>constitute</a:t>
            </a:r>
            <a:r>
              <a:rPr dirty="0" spc="-15"/>
              <a:t> </a:t>
            </a:r>
            <a:r>
              <a:rPr dirty="0" spc="-10"/>
              <a:t>an</a:t>
            </a:r>
            <a:r>
              <a:rPr dirty="0" spc="-40"/>
              <a:t> </a:t>
            </a:r>
            <a:r>
              <a:rPr dirty="0" spc="-15"/>
              <a:t>endorsement of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-30"/>
              <a:t> </a:t>
            </a:r>
            <a:r>
              <a:rPr dirty="0" spc="-25"/>
              <a:t>contents,</a:t>
            </a:r>
            <a:r>
              <a:rPr dirty="0" spc="5"/>
              <a:t> </a:t>
            </a:r>
            <a:r>
              <a:rPr dirty="0" spc="-20"/>
              <a:t>which</a:t>
            </a:r>
            <a:r>
              <a:rPr dirty="0" spc="-50"/>
              <a:t> </a:t>
            </a:r>
            <a:r>
              <a:rPr dirty="0" spc="-30"/>
              <a:t>reflect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10"/>
              <a:t> </a:t>
            </a:r>
            <a:r>
              <a:rPr dirty="0" spc="-20">
                <a:latin typeface="Arial"/>
                <a:cs typeface="Arial"/>
              </a:rPr>
              <a:t>views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only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10">
                <a:latin typeface="Arial"/>
                <a:cs typeface="Arial"/>
              </a:rPr>
              <a:t>of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dirty="0" spc="-15">
                <a:latin typeface="Arial"/>
                <a:cs typeface="Arial"/>
              </a:rPr>
              <a:t> authors,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pc="-10"/>
              <a:t>and</a:t>
            </a:r>
            <a:r>
              <a:rPr dirty="0" spc="-50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0"/>
              <a:t>Commission</a:t>
            </a:r>
            <a:r>
              <a:rPr dirty="0" spc="-60"/>
              <a:t> </a:t>
            </a:r>
            <a:r>
              <a:rPr dirty="0" spc="-15"/>
              <a:t>cannot</a:t>
            </a:r>
            <a:r>
              <a:rPr dirty="0" spc="-3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20"/>
              <a:t>held</a:t>
            </a:r>
            <a:r>
              <a:rPr dirty="0" spc="-50"/>
              <a:t> </a:t>
            </a:r>
            <a:r>
              <a:rPr dirty="0" spc="-15"/>
              <a:t>responsible</a:t>
            </a:r>
            <a:r>
              <a:rPr dirty="0" spc="-50"/>
              <a:t> </a:t>
            </a:r>
            <a:r>
              <a:rPr dirty="0" spc="-15"/>
              <a:t>for</a:t>
            </a:r>
            <a:r>
              <a:rPr dirty="0" spc="-50"/>
              <a:t> </a:t>
            </a:r>
            <a:r>
              <a:rPr dirty="0" spc="-15"/>
              <a:t>any</a:t>
            </a:r>
            <a:r>
              <a:rPr dirty="0" spc="-45"/>
              <a:t> </a:t>
            </a:r>
            <a:r>
              <a:rPr dirty="0" spc="-10"/>
              <a:t>use</a:t>
            </a:r>
            <a:r>
              <a:rPr dirty="0" spc="-50"/>
              <a:t> </a:t>
            </a:r>
            <a:r>
              <a:rPr dirty="0" spc="-15"/>
              <a:t>which</a:t>
            </a:r>
            <a:r>
              <a:rPr dirty="0" spc="-50"/>
              <a:t> </a:t>
            </a:r>
            <a:r>
              <a:rPr dirty="0" spc="-10"/>
              <a:t>may</a:t>
            </a:r>
            <a:r>
              <a:rPr dirty="0" spc="-4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15"/>
              <a:t>made</a:t>
            </a:r>
            <a:r>
              <a:rPr dirty="0" spc="-50"/>
              <a:t> </a:t>
            </a:r>
            <a:r>
              <a:rPr dirty="0" spc="-15"/>
              <a:t>of</a:t>
            </a:r>
            <a:r>
              <a:rPr dirty="0" spc="-45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5"/>
              <a:t>information</a:t>
            </a:r>
            <a:r>
              <a:rPr dirty="0" spc="-45"/>
              <a:t> </a:t>
            </a:r>
            <a:r>
              <a:rPr dirty="0" spc="-35"/>
              <a:t>therein.”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85088"/>
            <a:ext cx="12191999" cy="67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899403"/>
            <a:ext cx="12191999" cy="95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2412491" cy="1601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79785" y="291153"/>
            <a:ext cx="2662309" cy="574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243964" y="1792604"/>
            <a:ext cx="2451735" cy="3530600"/>
            <a:chOff x="1243964" y="1792604"/>
            <a:chExt cx="2451735" cy="3530600"/>
          </a:xfrm>
        </p:grpSpPr>
        <p:sp>
          <p:nvSpPr>
            <p:cNvPr id="7" name="object 7"/>
            <p:cNvSpPr/>
            <p:nvPr/>
          </p:nvSpPr>
          <p:spPr>
            <a:xfrm>
              <a:off x="1272539" y="1821179"/>
              <a:ext cx="2394585" cy="3473450"/>
            </a:xfrm>
            <a:custGeom>
              <a:avLst/>
              <a:gdLst/>
              <a:ahLst/>
              <a:cxnLst/>
              <a:rect l="l" t="t" r="r" b="b"/>
              <a:pathLst>
                <a:path w="2394585" h="3473450">
                  <a:moveTo>
                    <a:pt x="2250694" y="0"/>
                  </a:moveTo>
                  <a:lnTo>
                    <a:pt x="143509" y="0"/>
                  </a:lnTo>
                  <a:lnTo>
                    <a:pt x="98153" y="7317"/>
                  </a:lnTo>
                  <a:lnTo>
                    <a:pt x="58759" y="27692"/>
                  </a:lnTo>
                  <a:lnTo>
                    <a:pt x="27692" y="58759"/>
                  </a:lnTo>
                  <a:lnTo>
                    <a:pt x="7317" y="98153"/>
                  </a:lnTo>
                  <a:lnTo>
                    <a:pt x="0" y="143510"/>
                  </a:lnTo>
                  <a:lnTo>
                    <a:pt x="0" y="3329686"/>
                  </a:lnTo>
                  <a:lnTo>
                    <a:pt x="7317" y="3375042"/>
                  </a:lnTo>
                  <a:lnTo>
                    <a:pt x="27692" y="3414436"/>
                  </a:lnTo>
                  <a:lnTo>
                    <a:pt x="58759" y="3445503"/>
                  </a:lnTo>
                  <a:lnTo>
                    <a:pt x="98153" y="3465878"/>
                  </a:lnTo>
                  <a:lnTo>
                    <a:pt x="143509" y="3473196"/>
                  </a:lnTo>
                  <a:lnTo>
                    <a:pt x="2250694" y="3473196"/>
                  </a:lnTo>
                  <a:lnTo>
                    <a:pt x="2296050" y="3465878"/>
                  </a:lnTo>
                  <a:lnTo>
                    <a:pt x="2335444" y="3445503"/>
                  </a:lnTo>
                  <a:lnTo>
                    <a:pt x="2366511" y="3414436"/>
                  </a:lnTo>
                  <a:lnTo>
                    <a:pt x="2386886" y="3375042"/>
                  </a:lnTo>
                  <a:lnTo>
                    <a:pt x="2394204" y="3329686"/>
                  </a:lnTo>
                  <a:lnTo>
                    <a:pt x="2394204" y="143510"/>
                  </a:lnTo>
                  <a:lnTo>
                    <a:pt x="2386886" y="98153"/>
                  </a:lnTo>
                  <a:lnTo>
                    <a:pt x="2366511" y="58759"/>
                  </a:lnTo>
                  <a:lnTo>
                    <a:pt x="2335444" y="27692"/>
                  </a:lnTo>
                  <a:lnTo>
                    <a:pt x="2296050" y="7317"/>
                  </a:lnTo>
                  <a:lnTo>
                    <a:pt x="225069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72539" y="1821179"/>
              <a:ext cx="2394585" cy="3473450"/>
            </a:xfrm>
            <a:custGeom>
              <a:avLst/>
              <a:gdLst/>
              <a:ahLst/>
              <a:cxnLst/>
              <a:rect l="l" t="t" r="r" b="b"/>
              <a:pathLst>
                <a:path w="2394585" h="3473450">
                  <a:moveTo>
                    <a:pt x="2250694" y="0"/>
                  </a:moveTo>
                  <a:lnTo>
                    <a:pt x="2296050" y="7317"/>
                  </a:lnTo>
                  <a:lnTo>
                    <a:pt x="2335444" y="27692"/>
                  </a:lnTo>
                  <a:lnTo>
                    <a:pt x="2366511" y="58759"/>
                  </a:lnTo>
                  <a:lnTo>
                    <a:pt x="2386886" y="98153"/>
                  </a:lnTo>
                  <a:lnTo>
                    <a:pt x="2394204" y="143510"/>
                  </a:lnTo>
                  <a:lnTo>
                    <a:pt x="2394204" y="3329686"/>
                  </a:lnTo>
                  <a:lnTo>
                    <a:pt x="2386886" y="3375042"/>
                  </a:lnTo>
                  <a:lnTo>
                    <a:pt x="2366511" y="3414436"/>
                  </a:lnTo>
                  <a:lnTo>
                    <a:pt x="2335444" y="3445503"/>
                  </a:lnTo>
                  <a:lnTo>
                    <a:pt x="2296050" y="3465878"/>
                  </a:lnTo>
                  <a:lnTo>
                    <a:pt x="2250694" y="3473196"/>
                  </a:lnTo>
                  <a:lnTo>
                    <a:pt x="143509" y="3473196"/>
                  </a:lnTo>
                  <a:lnTo>
                    <a:pt x="98153" y="3465878"/>
                  </a:lnTo>
                  <a:lnTo>
                    <a:pt x="58759" y="3445503"/>
                  </a:lnTo>
                  <a:lnTo>
                    <a:pt x="27692" y="3414436"/>
                  </a:lnTo>
                  <a:lnTo>
                    <a:pt x="7317" y="3375042"/>
                  </a:lnTo>
                  <a:lnTo>
                    <a:pt x="0" y="3329686"/>
                  </a:lnTo>
                  <a:lnTo>
                    <a:pt x="0" y="143510"/>
                  </a:lnTo>
                  <a:lnTo>
                    <a:pt x="7317" y="98153"/>
                  </a:lnTo>
                  <a:lnTo>
                    <a:pt x="27692" y="58759"/>
                  </a:lnTo>
                  <a:lnTo>
                    <a:pt x="58759" y="27692"/>
                  </a:lnTo>
                  <a:lnTo>
                    <a:pt x="98153" y="7317"/>
                  </a:lnTo>
                  <a:lnTo>
                    <a:pt x="143509" y="0"/>
                  </a:lnTo>
                  <a:lnTo>
                    <a:pt x="2250694" y="0"/>
                  </a:lnTo>
                  <a:close/>
                </a:path>
              </a:pathLst>
            </a:custGeom>
            <a:ln w="57150">
              <a:solidFill>
                <a:srgbClr val="E608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4756784" y="1792604"/>
            <a:ext cx="2449830" cy="3530600"/>
            <a:chOff x="4756784" y="1792604"/>
            <a:chExt cx="2449830" cy="3530600"/>
          </a:xfrm>
        </p:grpSpPr>
        <p:sp>
          <p:nvSpPr>
            <p:cNvPr id="10" name="object 10"/>
            <p:cNvSpPr/>
            <p:nvPr/>
          </p:nvSpPr>
          <p:spPr>
            <a:xfrm>
              <a:off x="4785359" y="1821179"/>
              <a:ext cx="2392680" cy="3473450"/>
            </a:xfrm>
            <a:custGeom>
              <a:avLst/>
              <a:gdLst/>
              <a:ahLst/>
              <a:cxnLst/>
              <a:rect l="l" t="t" r="r" b="b"/>
              <a:pathLst>
                <a:path w="2392679" h="3473450">
                  <a:moveTo>
                    <a:pt x="2249296" y="0"/>
                  </a:moveTo>
                  <a:lnTo>
                    <a:pt x="143382" y="0"/>
                  </a:lnTo>
                  <a:lnTo>
                    <a:pt x="98088" y="7316"/>
                  </a:lnTo>
                  <a:lnTo>
                    <a:pt x="58731" y="27683"/>
                  </a:lnTo>
                  <a:lnTo>
                    <a:pt x="27683" y="58731"/>
                  </a:lnTo>
                  <a:lnTo>
                    <a:pt x="7316" y="98088"/>
                  </a:lnTo>
                  <a:lnTo>
                    <a:pt x="0" y="143383"/>
                  </a:lnTo>
                  <a:lnTo>
                    <a:pt x="0" y="3329813"/>
                  </a:lnTo>
                  <a:lnTo>
                    <a:pt x="7316" y="3375107"/>
                  </a:lnTo>
                  <a:lnTo>
                    <a:pt x="27683" y="3414464"/>
                  </a:lnTo>
                  <a:lnTo>
                    <a:pt x="58731" y="3445512"/>
                  </a:lnTo>
                  <a:lnTo>
                    <a:pt x="98088" y="3465879"/>
                  </a:lnTo>
                  <a:lnTo>
                    <a:pt x="143382" y="3473196"/>
                  </a:lnTo>
                  <a:lnTo>
                    <a:pt x="2249296" y="3473196"/>
                  </a:lnTo>
                  <a:lnTo>
                    <a:pt x="2294591" y="3465879"/>
                  </a:lnTo>
                  <a:lnTo>
                    <a:pt x="2333948" y="3445512"/>
                  </a:lnTo>
                  <a:lnTo>
                    <a:pt x="2364996" y="3414464"/>
                  </a:lnTo>
                  <a:lnTo>
                    <a:pt x="2385363" y="3375107"/>
                  </a:lnTo>
                  <a:lnTo>
                    <a:pt x="2392680" y="3329813"/>
                  </a:lnTo>
                  <a:lnTo>
                    <a:pt x="2392680" y="143383"/>
                  </a:lnTo>
                  <a:lnTo>
                    <a:pt x="2385363" y="98088"/>
                  </a:lnTo>
                  <a:lnTo>
                    <a:pt x="2364996" y="58731"/>
                  </a:lnTo>
                  <a:lnTo>
                    <a:pt x="2333948" y="27683"/>
                  </a:lnTo>
                  <a:lnTo>
                    <a:pt x="2294591" y="7316"/>
                  </a:lnTo>
                  <a:lnTo>
                    <a:pt x="2249296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85359" y="1821179"/>
              <a:ext cx="2392680" cy="3473450"/>
            </a:xfrm>
            <a:custGeom>
              <a:avLst/>
              <a:gdLst/>
              <a:ahLst/>
              <a:cxnLst/>
              <a:rect l="l" t="t" r="r" b="b"/>
              <a:pathLst>
                <a:path w="2392679" h="3473450">
                  <a:moveTo>
                    <a:pt x="2249296" y="0"/>
                  </a:moveTo>
                  <a:lnTo>
                    <a:pt x="2294591" y="7316"/>
                  </a:lnTo>
                  <a:lnTo>
                    <a:pt x="2333948" y="27683"/>
                  </a:lnTo>
                  <a:lnTo>
                    <a:pt x="2364996" y="58731"/>
                  </a:lnTo>
                  <a:lnTo>
                    <a:pt x="2385363" y="98088"/>
                  </a:lnTo>
                  <a:lnTo>
                    <a:pt x="2392680" y="143383"/>
                  </a:lnTo>
                  <a:lnTo>
                    <a:pt x="2392680" y="3329813"/>
                  </a:lnTo>
                  <a:lnTo>
                    <a:pt x="2385363" y="3375107"/>
                  </a:lnTo>
                  <a:lnTo>
                    <a:pt x="2364996" y="3414464"/>
                  </a:lnTo>
                  <a:lnTo>
                    <a:pt x="2333948" y="3445512"/>
                  </a:lnTo>
                  <a:lnTo>
                    <a:pt x="2294591" y="3465879"/>
                  </a:lnTo>
                  <a:lnTo>
                    <a:pt x="2249296" y="3473196"/>
                  </a:lnTo>
                  <a:lnTo>
                    <a:pt x="143382" y="3473196"/>
                  </a:lnTo>
                  <a:lnTo>
                    <a:pt x="98088" y="3465879"/>
                  </a:lnTo>
                  <a:lnTo>
                    <a:pt x="58731" y="3445512"/>
                  </a:lnTo>
                  <a:lnTo>
                    <a:pt x="27683" y="3414464"/>
                  </a:lnTo>
                  <a:lnTo>
                    <a:pt x="7316" y="3375107"/>
                  </a:lnTo>
                  <a:lnTo>
                    <a:pt x="0" y="3329813"/>
                  </a:lnTo>
                  <a:lnTo>
                    <a:pt x="0" y="143383"/>
                  </a:lnTo>
                  <a:lnTo>
                    <a:pt x="7316" y="98088"/>
                  </a:lnTo>
                  <a:lnTo>
                    <a:pt x="27683" y="58731"/>
                  </a:lnTo>
                  <a:lnTo>
                    <a:pt x="58731" y="27683"/>
                  </a:lnTo>
                  <a:lnTo>
                    <a:pt x="98088" y="7316"/>
                  </a:lnTo>
                  <a:lnTo>
                    <a:pt x="143382" y="0"/>
                  </a:lnTo>
                  <a:lnTo>
                    <a:pt x="2249296" y="0"/>
                  </a:lnTo>
                  <a:close/>
                </a:path>
              </a:pathLst>
            </a:custGeom>
            <a:ln w="57150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268081" y="1775841"/>
            <a:ext cx="2451735" cy="3530600"/>
            <a:chOff x="8268081" y="1775841"/>
            <a:chExt cx="2451735" cy="3530600"/>
          </a:xfrm>
        </p:grpSpPr>
        <p:sp>
          <p:nvSpPr>
            <p:cNvPr id="13" name="object 13"/>
            <p:cNvSpPr/>
            <p:nvPr/>
          </p:nvSpPr>
          <p:spPr>
            <a:xfrm>
              <a:off x="8296656" y="1804416"/>
              <a:ext cx="2394585" cy="3473450"/>
            </a:xfrm>
            <a:custGeom>
              <a:avLst/>
              <a:gdLst/>
              <a:ahLst/>
              <a:cxnLst/>
              <a:rect l="l" t="t" r="r" b="b"/>
              <a:pathLst>
                <a:path w="2394584" h="3473450">
                  <a:moveTo>
                    <a:pt x="2250694" y="0"/>
                  </a:moveTo>
                  <a:lnTo>
                    <a:pt x="143510" y="0"/>
                  </a:lnTo>
                  <a:lnTo>
                    <a:pt x="98153" y="7317"/>
                  </a:lnTo>
                  <a:lnTo>
                    <a:pt x="58759" y="27692"/>
                  </a:lnTo>
                  <a:lnTo>
                    <a:pt x="27692" y="58759"/>
                  </a:lnTo>
                  <a:lnTo>
                    <a:pt x="7317" y="98153"/>
                  </a:lnTo>
                  <a:lnTo>
                    <a:pt x="0" y="143510"/>
                  </a:lnTo>
                  <a:lnTo>
                    <a:pt x="0" y="3329686"/>
                  </a:lnTo>
                  <a:lnTo>
                    <a:pt x="7317" y="3375042"/>
                  </a:lnTo>
                  <a:lnTo>
                    <a:pt x="27692" y="3414436"/>
                  </a:lnTo>
                  <a:lnTo>
                    <a:pt x="58759" y="3445503"/>
                  </a:lnTo>
                  <a:lnTo>
                    <a:pt x="98153" y="3465878"/>
                  </a:lnTo>
                  <a:lnTo>
                    <a:pt x="143510" y="3473196"/>
                  </a:lnTo>
                  <a:lnTo>
                    <a:pt x="2250694" y="3473196"/>
                  </a:lnTo>
                  <a:lnTo>
                    <a:pt x="2296050" y="3465878"/>
                  </a:lnTo>
                  <a:lnTo>
                    <a:pt x="2335444" y="3445503"/>
                  </a:lnTo>
                  <a:lnTo>
                    <a:pt x="2366511" y="3414436"/>
                  </a:lnTo>
                  <a:lnTo>
                    <a:pt x="2386886" y="3375042"/>
                  </a:lnTo>
                  <a:lnTo>
                    <a:pt x="2394204" y="3329686"/>
                  </a:lnTo>
                  <a:lnTo>
                    <a:pt x="2394204" y="143510"/>
                  </a:lnTo>
                  <a:lnTo>
                    <a:pt x="2386886" y="98153"/>
                  </a:lnTo>
                  <a:lnTo>
                    <a:pt x="2366511" y="58759"/>
                  </a:lnTo>
                  <a:lnTo>
                    <a:pt x="2335444" y="27692"/>
                  </a:lnTo>
                  <a:lnTo>
                    <a:pt x="2296050" y="7317"/>
                  </a:lnTo>
                  <a:lnTo>
                    <a:pt x="225069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296656" y="1804416"/>
              <a:ext cx="2394585" cy="3473450"/>
            </a:xfrm>
            <a:custGeom>
              <a:avLst/>
              <a:gdLst/>
              <a:ahLst/>
              <a:cxnLst/>
              <a:rect l="l" t="t" r="r" b="b"/>
              <a:pathLst>
                <a:path w="2394584" h="3473450">
                  <a:moveTo>
                    <a:pt x="2250694" y="0"/>
                  </a:moveTo>
                  <a:lnTo>
                    <a:pt x="2296050" y="7317"/>
                  </a:lnTo>
                  <a:lnTo>
                    <a:pt x="2335444" y="27692"/>
                  </a:lnTo>
                  <a:lnTo>
                    <a:pt x="2366511" y="58759"/>
                  </a:lnTo>
                  <a:lnTo>
                    <a:pt x="2386886" y="98153"/>
                  </a:lnTo>
                  <a:lnTo>
                    <a:pt x="2394204" y="143510"/>
                  </a:lnTo>
                  <a:lnTo>
                    <a:pt x="2394204" y="3329686"/>
                  </a:lnTo>
                  <a:lnTo>
                    <a:pt x="2386886" y="3375042"/>
                  </a:lnTo>
                  <a:lnTo>
                    <a:pt x="2366511" y="3414436"/>
                  </a:lnTo>
                  <a:lnTo>
                    <a:pt x="2335444" y="3445503"/>
                  </a:lnTo>
                  <a:lnTo>
                    <a:pt x="2296050" y="3465878"/>
                  </a:lnTo>
                  <a:lnTo>
                    <a:pt x="2250694" y="3473196"/>
                  </a:lnTo>
                  <a:lnTo>
                    <a:pt x="143510" y="3473196"/>
                  </a:lnTo>
                  <a:lnTo>
                    <a:pt x="98153" y="3465878"/>
                  </a:lnTo>
                  <a:lnTo>
                    <a:pt x="58759" y="3445503"/>
                  </a:lnTo>
                  <a:lnTo>
                    <a:pt x="27692" y="3414436"/>
                  </a:lnTo>
                  <a:lnTo>
                    <a:pt x="7317" y="3375042"/>
                  </a:lnTo>
                  <a:lnTo>
                    <a:pt x="0" y="3329686"/>
                  </a:lnTo>
                  <a:lnTo>
                    <a:pt x="0" y="143510"/>
                  </a:lnTo>
                  <a:lnTo>
                    <a:pt x="7317" y="98153"/>
                  </a:lnTo>
                  <a:lnTo>
                    <a:pt x="27692" y="58759"/>
                  </a:lnTo>
                  <a:lnTo>
                    <a:pt x="58759" y="27692"/>
                  </a:lnTo>
                  <a:lnTo>
                    <a:pt x="98153" y="7317"/>
                  </a:lnTo>
                  <a:lnTo>
                    <a:pt x="143510" y="0"/>
                  </a:lnTo>
                  <a:lnTo>
                    <a:pt x="2250694" y="0"/>
                  </a:lnTo>
                  <a:close/>
                </a:path>
              </a:pathLst>
            </a:custGeom>
            <a:ln w="571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933569" y="1355547"/>
            <a:ext cx="1828164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E60861"/>
                </a:solidFill>
                <a:latin typeface="Carlito"/>
                <a:cs typeface="Carlito"/>
              </a:rPr>
              <a:t>Sample </a:t>
            </a:r>
            <a:r>
              <a:rPr dirty="0" sz="2000" b="1">
                <a:solidFill>
                  <a:srgbClr val="E60861"/>
                </a:solidFill>
                <a:latin typeface="Carlito"/>
                <a:cs typeface="Carlito"/>
              </a:rPr>
              <a:t>title</a:t>
            </a:r>
            <a:r>
              <a:rPr dirty="0" sz="2000" spc="-90" b="1">
                <a:solidFill>
                  <a:srgbClr val="E60861"/>
                </a:solidFill>
                <a:latin typeface="Carlito"/>
                <a:cs typeface="Carlito"/>
              </a:rPr>
              <a:t> </a:t>
            </a:r>
            <a:r>
              <a:rPr dirty="0" sz="2000" spc="-5" b="1">
                <a:solidFill>
                  <a:srgbClr val="E60861"/>
                </a:solidFill>
                <a:latin typeface="Carlito"/>
                <a:cs typeface="Carlito"/>
              </a:rPr>
              <a:t>here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82965" y="1355547"/>
            <a:ext cx="1828164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E60861"/>
                </a:solidFill>
                <a:latin typeface="Carlito"/>
                <a:cs typeface="Carlito"/>
              </a:rPr>
              <a:t>Sample </a:t>
            </a:r>
            <a:r>
              <a:rPr dirty="0" sz="2000" b="1">
                <a:solidFill>
                  <a:srgbClr val="E60861"/>
                </a:solidFill>
                <a:latin typeface="Carlito"/>
                <a:cs typeface="Carlito"/>
              </a:rPr>
              <a:t>title</a:t>
            </a:r>
            <a:r>
              <a:rPr dirty="0" sz="2000" spc="-90" b="1">
                <a:solidFill>
                  <a:srgbClr val="E60861"/>
                </a:solidFill>
                <a:latin typeface="Carlito"/>
                <a:cs typeface="Carlito"/>
              </a:rPr>
              <a:t> </a:t>
            </a:r>
            <a:r>
              <a:rPr dirty="0" sz="2000" spc="-5" b="1">
                <a:solidFill>
                  <a:srgbClr val="E60861"/>
                </a:solidFill>
                <a:latin typeface="Carlito"/>
                <a:cs typeface="Carlito"/>
              </a:rPr>
              <a:t>here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420749" y="1353057"/>
            <a:ext cx="182753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Sample title</a:t>
            </a:r>
            <a:r>
              <a:rPr dirty="0" sz="2000" spc="-110"/>
              <a:t> </a:t>
            </a:r>
            <a:r>
              <a:rPr dirty="0" sz="2000" spc="-5"/>
              <a:t>here</a:t>
            </a:r>
            <a:endParaRPr sz="2000"/>
          </a:p>
        </p:txBody>
      </p:sp>
      <p:sp>
        <p:nvSpPr>
          <p:cNvPr id="18" name="object 18"/>
          <p:cNvSpPr txBox="1"/>
          <p:nvPr/>
        </p:nvSpPr>
        <p:spPr>
          <a:xfrm>
            <a:off x="1551813" y="2298572"/>
            <a:ext cx="1648460" cy="2489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800" spc="-20">
                <a:latin typeface="Arial"/>
                <a:cs typeface="Arial"/>
              </a:rPr>
              <a:t>Lorem </a:t>
            </a:r>
            <a:r>
              <a:rPr dirty="0" sz="1800">
                <a:latin typeface="Arial"/>
                <a:cs typeface="Arial"/>
              </a:rPr>
              <a:t>ipsum  </a:t>
            </a:r>
            <a:r>
              <a:rPr dirty="0" sz="1800" spc="45">
                <a:latin typeface="Arial"/>
                <a:cs typeface="Arial"/>
              </a:rPr>
              <a:t>dolor </a:t>
            </a:r>
            <a:r>
              <a:rPr dirty="0" sz="1800" spc="-5">
                <a:latin typeface="Arial"/>
                <a:cs typeface="Arial"/>
              </a:rPr>
              <a:t>sit </a:t>
            </a:r>
            <a:r>
              <a:rPr dirty="0" sz="1800" spc="-25">
                <a:latin typeface="Arial"/>
                <a:cs typeface="Arial"/>
              </a:rPr>
              <a:t>amet,  </a:t>
            </a:r>
            <a:r>
              <a:rPr dirty="0" sz="1800" spc="-10">
                <a:latin typeface="Arial"/>
                <a:cs typeface="Arial"/>
              </a:rPr>
              <a:t>consectetur  </a:t>
            </a:r>
            <a:r>
              <a:rPr dirty="0" sz="1800">
                <a:latin typeface="Arial"/>
                <a:cs typeface="Arial"/>
              </a:rPr>
              <a:t>adipiscing </a:t>
            </a:r>
            <a:r>
              <a:rPr dirty="0" sz="1800" spc="-5">
                <a:latin typeface="Arial"/>
                <a:cs typeface="Arial"/>
              </a:rPr>
              <a:t>elit.  </a:t>
            </a:r>
            <a:r>
              <a:rPr dirty="0" sz="1800" spc="10">
                <a:latin typeface="Arial"/>
                <a:cs typeface="Arial"/>
              </a:rPr>
              <a:t>Nullam </a:t>
            </a:r>
            <a:r>
              <a:rPr dirty="0" sz="1800" spc="20">
                <a:latin typeface="Arial"/>
                <a:cs typeface="Arial"/>
              </a:rPr>
              <a:t>in  </a:t>
            </a:r>
            <a:r>
              <a:rPr dirty="0" sz="1800">
                <a:latin typeface="Arial"/>
                <a:cs typeface="Arial"/>
              </a:rPr>
              <a:t>euismod </a:t>
            </a:r>
            <a:r>
              <a:rPr dirty="0" sz="1800" spc="-25">
                <a:latin typeface="Arial"/>
                <a:cs typeface="Arial"/>
              </a:rPr>
              <a:t>metus.  </a:t>
            </a:r>
            <a:r>
              <a:rPr dirty="0" sz="1800" spc="-85">
                <a:latin typeface="Arial"/>
                <a:cs typeface="Arial"/>
              </a:rPr>
              <a:t>Sed </a:t>
            </a:r>
            <a:r>
              <a:rPr dirty="0" sz="1800" spc="-10">
                <a:latin typeface="Arial"/>
                <a:cs typeface="Arial"/>
              </a:rPr>
              <a:t>quis urna </a:t>
            </a:r>
            <a:r>
              <a:rPr dirty="0" sz="1800" spc="5">
                <a:latin typeface="Arial"/>
                <a:cs typeface="Arial"/>
              </a:rPr>
              <a:t>at  </a:t>
            </a:r>
            <a:r>
              <a:rPr dirty="0" sz="1800" spc="-20">
                <a:latin typeface="Arial"/>
                <a:cs typeface="Arial"/>
              </a:rPr>
              <a:t>lectus </a:t>
            </a:r>
            <a:r>
              <a:rPr dirty="0" sz="1800" spc="-45">
                <a:latin typeface="Arial"/>
                <a:cs typeface="Arial"/>
              </a:rPr>
              <a:t>sodales  </a:t>
            </a:r>
            <a:r>
              <a:rPr dirty="0" sz="1800" spc="-35">
                <a:latin typeface="Arial"/>
                <a:cs typeface="Arial"/>
              </a:rPr>
              <a:t>vehicula.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4633" y="2298572"/>
            <a:ext cx="1648460" cy="2489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800" spc="-25">
                <a:latin typeface="Arial"/>
                <a:cs typeface="Arial"/>
              </a:rPr>
              <a:t>Lorem </a:t>
            </a:r>
            <a:r>
              <a:rPr dirty="0" sz="1800">
                <a:latin typeface="Arial"/>
                <a:cs typeface="Arial"/>
              </a:rPr>
              <a:t>ipsum  </a:t>
            </a:r>
            <a:r>
              <a:rPr dirty="0" sz="1800" spc="40">
                <a:latin typeface="Arial"/>
                <a:cs typeface="Arial"/>
              </a:rPr>
              <a:t>dolor </a:t>
            </a:r>
            <a:r>
              <a:rPr dirty="0" sz="1800" spc="-5">
                <a:latin typeface="Arial"/>
                <a:cs typeface="Arial"/>
              </a:rPr>
              <a:t>sit </a:t>
            </a:r>
            <a:r>
              <a:rPr dirty="0" sz="1800" spc="-25">
                <a:latin typeface="Arial"/>
                <a:cs typeface="Arial"/>
              </a:rPr>
              <a:t>amet,  </a:t>
            </a:r>
            <a:r>
              <a:rPr dirty="0" sz="1800" spc="-10">
                <a:latin typeface="Arial"/>
                <a:cs typeface="Arial"/>
              </a:rPr>
              <a:t>consectetur  </a:t>
            </a:r>
            <a:r>
              <a:rPr dirty="0" sz="1800" spc="-5">
                <a:latin typeface="Arial"/>
                <a:cs typeface="Arial"/>
              </a:rPr>
              <a:t>adipiscing elit.  </a:t>
            </a:r>
            <a:r>
              <a:rPr dirty="0" sz="1800" spc="10">
                <a:latin typeface="Arial"/>
                <a:cs typeface="Arial"/>
              </a:rPr>
              <a:t>Nullam </a:t>
            </a:r>
            <a:r>
              <a:rPr dirty="0" sz="1800" spc="20">
                <a:latin typeface="Arial"/>
                <a:cs typeface="Arial"/>
              </a:rPr>
              <a:t>in  </a:t>
            </a:r>
            <a:r>
              <a:rPr dirty="0" sz="1800">
                <a:latin typeface="Arial"/>
                <a:cs typeface="Arial"/>
              </a:rPr>
              <a:t>euismod </a:t>
            </a:r>
            <a:r>
              <a:rPr dirty="0" sz="1800" spc="-25">
                <a:latin typeface="Arial"/>
                <a:cs typeface="Arial"/>
              </a:rPr>
              <a:t>metus.  </a:t>
            </a:r>
            <a:r>
              <a:rPr dirty="0" sz="1800" spc="-90">
                <a:latin typeface="Arial"/>
                <a:cs typeface="Arial"/>
              </a:rPr>
              <a:t>Sed </a:t>
            </a:r>
            <a:r>
              <a:rPr dirty="0" sz="1800" spc="-10">
                <a:latin typeface="Arial"/>
                <a:cs typeface="Arial"/>
              </a:rPr>
              <a:t>quis urna </a:t>
            </a:r>
            <a:r>
              <a:rPr dirty="0" sz="1800" spc="5">
                <a:latin typeface="Arial"/>
                <a:cs typeface="Arial"/>
              </a:rPr>
              <a:t>at  </a:t>
            </a:r>
            <a:r>
              <a:rPr dirty="0" sz="1800" spc="-20">
                <a:latin typeface="Arial"/>
                <a:cs typeface="Arial"/>
              </a:rPr>
              <a:t>lectus </a:t>
            </a:r>
            <a:r>
              <a:rPr dirty="0" sz="1800" spc="-45">
                <a:latin typeface="Arial"/>
                <a:cs typeface="Arial"/>
              </a:rPr>
              <a:t>sodales  </a:t>
            </a:r>
            <a:r>
              <a:rPr dirty="0" sz="1800" spc="-35">
                <a:latin typeface="Arial"/>
                <a:cs typeface="Arial"/>
              </a:rPr>
              <a:t>vehicula.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77453" y="2298572"/>
            <a:ext cx="1648460" cy="24892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800" spc="-25">
                <a:latin typeface="Arial"/>
                <a:cs typeface="Arial"/>
              </a:rPr>
              <a:t>Lorem </a:t>
            </a:r>
            <a:r>
              <a:rPr dirty="0" sz="1800">
                <a:latin typeface="Arial"/>
                <a:cs typeface="Arial"/>
              </a:rPr>
              <a:t>ipsum  </a:t>
            </a:r>
            <a:r>
              <a:rPr dirty="0" sz="1800" spc="40">
                <a:latin typeface="Arial"/>
                <a:cs typeface="Arial"/>
              </a:rPr>
              <a:t>dolor </a:t>
            </a:r>
            <a:r>
              <a:rPr dirty="0" sz="1800" spc="-5">
                <a:latin typeface="Arial"/>
                <a:cs typeface="Arial"/>
              </a:rPr>
              <a:t>sit </a:t>
            </a:r>
            <a:r>
              <a:rPr dirty="0" sz="1800" spc="-25">
                <a:latin typeface="Arial"/>
                <a:cs typeface="Arial"/>
              </a:rPr>
              <a:t>amet,  </a:t>
            </a:r>
            <a:r>
              <a:rPr dirty="0" sz="1800" spc="-10">
                <a:latin typeface="Arial"/>
                <a:cs typeface="Arial"/>
              </a:rPr>
              <a:t>consectetur  </a:t>
            </a:r>
            <a:r>
              <a:rPr dirty="0" sz="1800" spc="-5">
                <a:latin typeface="Arial"/>
                <a:cs typeface="Arial"/>
              </a:rPr>
              <a:t>adipiscing elit.  </a:t>
            </a:r>
            <a:r>
              <a:rPr dirty="0" sz="1800" spc="10">
                <a:latin typeface="Arial"/>
                <a:cs typeface="Arial"/>
              </a:rPr>
              <a:t>Nullam </a:t>
            </a:r>
            <a:r>
              <a:rPr dirty="0" sz="1800" spc="20">
                <a:latin typeface="Arial"/>
                <a:cs typeface="Arial"/>
              </a:rPr>
              <a:t>in  </a:t>
            </a:r>
            <a:r>
              <a:rPr dirty="0" sz="1800">
                <a:latin typeface="Arial"/>
                <a:cs typeface="Arial"/>
              </a:rPr>
              <a:t>euismod </a:t>
            </a:r>
            <a:r>
              <a:rPr dirty="0" sz="1800" spc="-25">
                <a:latin typeface="Arial"/>
                <a:cs typeface="Arial"/>
              </a:rPr>
              <a:t>metus.  </a:t>
            </a:r>
            <a:r>
              <a:rPr dirty="0" sz="1800" spc="-90">
                <a:latin typeface="Arial"/>
                <a:cs typeface="Arial"/>
              </a:rPr>
              <a:t>Sed </a:t>
            </a:r>
            <a:r>
              <a:rPr dirty="0" sz="1800" spc="-10">
                <a:latin typeface="Arial"/>
                <a:cs typeface="Arial"/>
              </a:rPr>
              <a:t>quis urna </a:t>
            </a:r>
            <a:r>
              <a:rPr dirty="0" sz="1800" spc="5">
                <a:latin typeface="Arial"/>
                <a:cs typeface="Arial"/>
              </a:rPr>
              <a:t>at  </a:t>
            </a:r>
            <a:r>
              <a:rPr dirty="0" sz="1800" spc="-20">
                <a:latin typeface="Arial"/>
                <a:cs typeface="Arial"/>
              </a:rPr>
              <a:t>lectus </a:t>
            </a:r>
            <a:r>
              <a:rPr dirty="0" sz="1800" spc="-45">
                <a:latin typeface="Arial"/>
                <a:cs typeface="Arial"/>
              </a:rPr>
              <a:t>sodales  </a:t>
            </a:r>
            <a:r>
              <a:rPr dirty="0" sz="1800" spc="-35">
                <a:latin typeface="Arial"/>
                <a:cs typeface="Arial"/>
              </a:rPr>
              <a:t>vehicula.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033759" y="6222491"/>
            <a:ext cx="656844" cy="2316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790"/>
              </a:lnSpc>
            </a:pPr>
            <a:r>
              <a:rPr dirty="0" spc="-35"/>
              <a:t>“The</a:t>
            </a:r>
            <a:r>
              <a:rPr dirty="0" spc="-45"/>
              <a:t> </a:t>
            </a:r>
            <a:r>
              <a:rPr dirty="0" spc="-15"/>
              <a:t>European</a:t>
            </a:r>
            <a:r>
              <a:rPr dirty="0" spc="-25"/>
              <a:t> </a:t>
            </a:r>
            <a:r>
              <a:rPr dirty="0" spc="-15"/>
              <a:t>Commission’s</a:t>
            </a:r>
            <a:r>
              <a:rPr dirty="0" spc="-35"/>
              <a:t> </a:t>
            </a:r>
            <a:r>
              <a:rPr dirty="0" spc="-15"/>
              <a:t>support</a:t>
            </a:r>
            <a:r>
              <a:rPr dirty="0" spc="-30"/>
              <a:t> </a:t>
            </a:r>
            <a:r>
              <a:rPr dirty="0" spc="-15"/>
              <a:t>of</a:t>
            </a:r>
            <a:r>
              <a:rPr dirty="0" spc="-35"/>
              <a:t> </a:t>
            </a:r>
            <a:r>
              <a:rPr dirty="0" spc="-20"/>
              <a:t>this</a:t>
            </a:r>
            <a:r>
              <a:rPr dirty="0" spc="-35"/>
              <a:t> </a:t>
            </a:r>
            <a:r>
              <a:rPr dirty="0" spc="-25"/>
              <a:t>publication</a:t>
            </a:r>
            <a:r>
              <a:rPr dirty="0" spc="-40"/>
              <a:t> </a:t>
            </a:r>
            <a:r>
              <a:rPr dirty="0" spc="-10"/>
              <a:t>does</a:t>
            </a:r>
            <a:r>
              <a:rPr dirty="0" spc="-25"/>
              <a:t> </a:t>
            </a:r>
            <a:r>
              <a:rPr dirty="0" spc="-10"/>
              <a:t>not</a:t>
            </a:r>
            <a:r>
              <a:rPr dirty="0" spc="-30"/>
              <a:t> </a:t>
            </a:r>
            <a:r>
              <a:rPr dirty="0" spc="-25"/>
              <a:t>constitute</a:t>
            </a:r>
            <a:r>
              <a:rPr dirty="0" spc="-15"/>
              <a:t> </a:t>
            </a:r>
            <a:r>
              <a:rPr dirty="0" spc="-10"/>
              <a:t>an</a:t>
            </a:r>
            <a:r>
              <a:rPr dirty="0" spc="-40"/>
              <a:t> </a:t>
            </a:r>
            <a:r>
              <a:rPr dirty="0" spc="-15"/>
              <a:t>endorsement of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-30"/>
              <a:t> </a:t>
            </a:r>
            <a:r>
              <a:rPr dirty="0" spc="-25"/>
              <a:t>contents,</a:t>
            </a:r>
            <a:r>
              <a:rPr dirty="0" spc="5"/>
              <a:t> </a:t>
            </a:r>
            <a:r>
              <a:rPr dirty="0" spc="-20"/>
              <a:t>which</a:t>
            </a:r>
            <a:r>
              <a:rPr dirty="0" spc="-50"/>
              <a:t> </a:t>
            </a:r>
            <a:r>
              <a:rPr dirty="0" spc="-30"/>
              <a:t>reflect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10"/>
              <a:t> </a:t>
            </a:r>
            <a:r>
              <a:rPr dirty="0" spc="-20">
                <a:latin typeface="Arial"/>
                <a:cs typeface="Arial"/>
              </a:rPr>
              <a:t>views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only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10">
                <a:latin typeface="Arial"/>
                <a:cs typeface="Arial"/>
              </a:rPr>
              <a:t>of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dirty="0" spc="-15">
                <a:latin typeface="Arial"/>
                <a:cs typeface="Arial"/>
              </a:rPr>
              <a:t> authors,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pc="-10"/>
              <a:t>and</a:t>
            </a:r>
            <a:r>
              <a:rPr dirty="0" spc="-50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0"/>
              <a:t>Commission</a:t>
            </a:r>
            <a:r>
              <a:rPr dirty="0" spc="-60"/>
              <a:t> </a:t>
            </a:r>
            <a:r>
              <a:rPr dirty="0" spc="-15"/>
              <a:t>cannot</a:t>
            </a:r>
            <a:r>
              <a:rPr dirty="0" spc="-3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20"/>
              <a:t>held</a:t>
            </a:r>
            <a:r>
              <a:rPr dirty="0" spc="-50"/>
              <a:t> </a:t>
            </a:r>
            <a:r>
              <a:rPr dirty="0" spc="-15"/>
              <a:t>responsible</a:t>
            </a:r>
            <a:r>
              <a:rPr dirty="0" spc="-50"/>
              <a:t> </a:t>
            </a:r>
            <a:r>
              <a:rPr dirty="0" spc="-15"/>
              <a:t>for</a:t>
            </a:r>
            <a:r>
              <a:rPr dirty="0" spc="-50"/>
              <a:t> </a:t>
            </a:r>
            <a:r>
              <a:rPr dirty="0" spc="-15"/>
              <a:t>any</a:t>
            </a:r>
            <a:r>
              <a:rPr dirty="0" spc="-45"/>
              <a:t> </a:t>
            </a:r>
            <a:r>
              <a:rPr dirty="0" spc="-10"/>
              <a:t>use</a:t>
            </a:r>
            <a:r>
              <a:rPr dirty="0" spc="-50"/>
              <a:t> </a:t>
            </a:r>
            <a:r>
              <a:rPr dirty="0" spc="-15"/>
              <a:t>which</a:t>
            </a:r>
            <a:r>
              <a:rPr dirty="0" spc="-50"/>
              <a:t> </a:t>
            </a:r>
            <a:r>
              <a:rPr dirty="0" spc="-10"/>
              <a:t>may</a:t>
            </a:r>
            <a:r>
              <a:rPr dirty="0" spc="-4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15"/>
              <a:t>made</a:t>
            </a:r>
            <a:r>
              <a:rPr dirty="0" spc="-50"/>
              <a:t> </a:t>
            </a:r>
            <a:r>
              <a:rPr dirty="0" spc="-15"/>
              <a:t>of</a:t>
            </a:r>
            <a:r>
              <a:rPr dirty="0" spc="-45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5"/>
              <a:t>information</a:t>
            </a:r>
            <a:r>
              <a:rPr dirty="0" spc="-45"/>
              <a:t> </a:t>
            </a:r>
            <a:r>
              <a:rPr dirty="0" spc="-35"/>
              <a:t>therein.”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5844540"/>
            <a:chOff x="-6350" y="0"/>
            <a:chExt cx="12204700" cy="58445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5844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641604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12192000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12192000" y="51175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641604"/>
              <a:ext cx="12192000" cy="5118100"/>
            </a:xfrm>
            <a:custGeom>
              <a:avLst/>
              <a:gdLst/>
              <a:ahLst/>
              <a:cxnLst/>
              <a:rect l="l" t="t" r="r" b="b"/>
              <a:pathLst>
                <a:path w="12192000" h="5118100">
                  <a:moveTo>
                    <a:pt x="0" y="5117592"/>
                  </a:moveTo>
                  <a:lnTo>
                    <a:pt x="12192000" y="5117592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1175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63595" y="0"/>
              <a:ext cx="5795772" cy="41483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414537" y="6053362"/>
            <a:ext cx="2662309" cy="572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69535" y="2857500"/>
            <a:ext cx="1697736" cy="1254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57527" y="4062984"/>
            <a:ext cx="1842516" cy="1382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78023" y="3389376"/>
            <a:ext cx="1737360" cy="327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08647" y="4424171"/>
            <a:ext cx="1950720" cy="816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200388" y="4238244"/>
            <a:ext cx="1223772" cy="11902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63340" y="4469891"/>
            <a:ext cx="2250948" cy="8519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098792" y="3229355"/>
            <a:ext cx="2057400" cy="821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033759" y="6222491"/>
            <a:ext cx="656844" cy="2316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790"/>
              </a:lnSpc>
            </a:pPr>
            <a:r>
              <a:rPr dirty="0" spc="-35"/>
              <a:t>“The</a:t>
            </a:r>
            <a:r>
              <a:rPr dirty="0" spc="-45"/>
              <a:t> </a:t>
            </a:r>
            <a:r>
              <a:rPr dirty="0" spc="-15"/>
              <a:t>European</a:t>
            </a:r>
            <a:r>
              <a:rPr dirty="0" spc="-25"/>
              <a:t> </a:t>
            </a:r>
            <a:r>
              <a:rPr dirty="0" spc="-15"/>
              <a:t>Commission’s</a:t>
            </a:r>
            <a:r>
              <a:rPr dirty="0" spc="-35"/>
              <a:t> </a:t>
            </a:r>
            <a:r>
              <a:rPr dirty="0" spc="-15"/>
              <a:t>support</a:t>
            </a:r>
            <a:r>
              <a:rPr dirty="0" spc="-30"/>
              <a:t> </a:t>
            </a:r>
            <a:r>
              <a:rPr dirty="0" spc="-15"/>
              <a:t>of</a:t>
            </a:r>
            <a:r>
              <a:rPr dirty="0" spc="-35"/>
              <a:t> </a:t>
            </a:r>
            <a:r>
              <a:rPr dirty="0" spc="-20"/>
              <a:t>this</a:t>
            </a:r>
            <a:r>
              <a:rPr dirty="0" spc="-35"/>
              <a:t> </a:t>
            </a:r>
            <a:r>
              <a:rPr dirty="0" spc="-25"/>
              <a:t>publication</a:t>
            </a:r>
            <a:r>
              <a:rPr dirty="0" spc="-40"/>
              <a:t> </a:t>
            </a:r>
            <a:r>
              <a:rPr dirty="0" spc="-10"/>
              <a:t>does</a:t>
            </a:r>
            <a:r>
              <a:rPr dirty="0" spc="-25"/>
              <a:t> </a:t>
            </a:r>
            <a:r>
              <a:rPr dirty="0" spc="-10"/>
              <a:t>not</a:t>
            </a:r>
            <a:r>
              <a:rPr dirty="0" spc="-30"/>
              <a:t> </a:t>
            </a:r>
            <a:r>
              <a:rPr dirty="0" spc="-25"/>
              <a:t>constitute</a:t>
            </a:r>
            <a:r>
              <a:rPr dirty="0" spc="-15"/>
              <a:t> </a:t>
            </a:r>
            <a:r>
              <a:rPr dirty="0" spc="-10"/>
              <a:t>an</a:t>
            </a:r>
            <a:r>
              <a:rPr dirty="0" spc="-40"/>
              <a:t> </a:t>
            </a:r>
            <a:r>
              <a:rPr dirty="0" spc="-15"/>
              <a:t>endorsement of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-30"/>
              <a:t> </a:t>
            </a:r>
            <a:r>
              <a:rPr dirty="0" spc="-25"/>
              <a:t>contents,</a:t>
            </a:r>
            <a:r>
              <a:rPr dirty="0" spc="5"/>
              <a:t> </a:t>
            </a:r>
            <a:r>
              <a:rPr dirty="0" spc="-20"/>
              <a:t>which</a:t>
            </a:r>
            <a:r>
              <a:rPr dirty="0" spc="-50"/>
              <a:t> </a:t>
            </a:r>
            <a:r>
              <a:rPr dirty="0" spc="-30"/>
              <a:t>reflect</a:t>
            </a:r>
            <a:r>
              <a:rPr dirty="0" spc="-40"/>
              <a:t> </a:t>
            </a:r>
            <a:r>
              <a:rPr dirty="0" spc="-25"/>
              <a:t>the</a:t>
            </a:r>
            <a:r>
              <a:rPr dirty="0" spc="10"/>
              <a:t> </a:t>
            </a:r>
            <a:r>
              <a:rPr dirty="0" spc="-20">
                <a:latin typeface="Arial"/>
                <a:cs typeface="Arial"/>
              </a:rPr>
              <a:t>views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only</a:t>
            </a:r>
            <a:r>
              <a:rPr dirty="0" spc="-15">
                <a:latin typeface="Arial"/>
                <a:cs typeface="Arial"/>
              </a:rPr>
              <a:t> </a:t>
            </a:r>
            <a:r>
              <a:rPr dirty="0" spc="10">
                <a:latin typeface="Arial"/>
                <a:cs typeface="Arial"/>
              </a:rPr>
              <a:t>of</a:t>
            </a:r>
            <a:r>
              <a:rPr dirty="0" spc="-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dirty="0" spc="-15">
                <a:latin typeface="Arial"/>
                <a:cs typeface="Arial"/>
              </a:rPr>
              <a:t> authors,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pc="-10"/>
              <a:t>and</a:t>
            </a:r>
            <a:r>
              <a:rPr dirty="0" spc="-50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0"/>
              <a:t>Commission</a:t>
            </a:r>
            <a:r>
              <a:rPr dirty="0" spc="-60"/>
              <a:t> </a:t>
            </a:r>
            <a:r>
              <a:rPr dirty="0" spc="-15"/>
              <a:t>cannot</a:t>
            </a:r>
            <a:r>
              <a:rPr dirty="0" spc="-3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20"/>
              <a:t>held</a:t>
            </a:r>
            <a:r>
              <a:rPr dirty="0" spc="-50"/>
              <a:t> </a:t>
            </a:r>
            <a:r>
              <a:rPr dirty="0" spc="-15"/>
              <a:t>responsible</a:t>
            </a:r>
            <a:r>
              <a:rPr dirty="0" spc="-50"/>
              <a:t> </a:t>
            </a:r>
            <a:r>
              <a:rPr dirty="0" spc="-15"/>
              <a:t>for</a:t>
            </a:r>
            <a:r>
              <a:rPr dirty="0" spc="-50"/>
              <a:t> </a:t>
            </a:r>
            <a:r>
              <a:rPr dirty="0" spc="-15"/>
              <a:t>any</a:t>
            </a:r>
            <a:r>
              <a:rPr dirty="0" spc="-45"/>
              <a:t> </a:t>
            </a:r>
            <a:r>
              <a:rPr dirty="0" spc="-10"/>
              <a:t>use</a:t>
            </a:r>
            <a:r>
              <a:rPr dirty="0" spc="-50"/>
              <a:t> </a:t>
            </a:r>
            <a:r>
              <a:rPr dirty="0" spc="-15"/>
              <a:t>which</a:t>
            </a:r>
            <a:r>
              <a:rPr dirty="0" spc="-50"/>
              <a:t> </a:t>
            </a:r>
            <a:r>
              <a:rPr dirty="0" spc="-10"/>
              <a:t>may</a:t>
            </a:r>
            <a:r>
              <a:rPr dirty="0" spc="-45"/>
              <a:t> </a:t>
            </a:r>
            <a:r>
              <a:rPr dirty="0" spc="-15"/>
              <a:t>be</a:t>
            </a:r>
            <a:r>
              <a:rPr dirty="0" spc="-55"/>
              <a:t> </a:t>
            </a:r>
            <a:r>
              <a:rPr dirty="0" spc="-15"/>
              <a:t>made</a:t>
            </a:r>
            <a:r>
              <a:rPr dirty="0" spc="-50"/>
              <a:t> </a:t>
            </a:r>
            <a:r>
              <a:rPr dirty="0" spc="-15"/>
              <a:t>of</a:t>
            </a:r>
            <a:r>
              <a:rPr dirty="0" spc="-45"/>
              <a:t> </a:t>
            </a:r>
            <a:r>
              <a:rPr dirty="0" spc="-20"/>
              <a:t>the</a:t>
            </a:r>
            <a:r>
              <a:rPr dirty="0" spc="-40"/>
              <a:t> </a:t>
            </a:r>
            <a:r>
              <a:rPr dirty="0" spc="-15"/>
              <a:t>information</a:t>
            </a:r>
            <a:r>
              <a:rPr dirty="0" spc="-45"/>
              <a:t> </a:t>
            </a:r>
            <a:r>
              <a:rPr dirty="0" spc="-35"/>
              <a:t>therein.”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2023-09-13T06:17:02Z</dcterms:created>
  <dcterms:modified xsi:type="dcterms:W3CDTF">2023-09-13T06:17:02Z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2023-09-13T00:00:00Z</vt:filetime>
  </property>
</Properties>
</file>